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5143500" cx="9144000"/>
  <p:notesSz cx="6858000" cy="9144000"/>
  <p:embeddedFontLst>
    <p:embeddedFont>
      <p:font typeface="Sniglet"/>
      <p:regular r:id="rId34"/>
    </p:embeddedFont>
    <p:embeddedFont>
      <p:font typeface="Bangers"/>
      <p:regular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7E6D9A8-DB57-46C3-B0B3-00CDD0ED765F}">
  <a:tblStyle styleId="{97E6D9A8-DB57-46C3-B0B3-00CDD0ED765F}" styleName="Table_0">
    <a:wholeTbl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Bangers-regular.fntdata"/><Relationship Id="rId12" Type="http://schemas.openxmlformats.org/officeDocument/2006/relationships/slide" Target="slides/slide7.xml"/><Relationship Id="rId34" Type="http://schemas.openxmlformats.org/officeDocument/2006/relationships/font" Target="fonts/Sniglet-regular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Shape 2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Shape 2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Shape 2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2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" name="Shape 5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7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8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8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8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8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8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4.png" id="9" name="Shape 9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10"/>
          <p:cNvSpPr/>
          <p:nvPr/>
        </p:nvSpPr>
        <p:spPr>
          <a:xfrm>
            <a:off x="1315275" y="921225"/>
            <a:ext cx="6411650" cy="3910600"/>
          </a:xfrm>
          <a:custGeom>
            <a:pathLst>
              <a:path extrusionOk="0" h="156424" w="256466">
                <a:moveTo>
                  <a:pt x="39612" y="0"/>
                </a:moveTo>
                <a:lnTo>
                  <a:pt x="39612" y="26023"/>
                </a:lnTo>
                <a:lnTo>
                  <a:pt x="0" y="23918"/>
                </a:lnTo>
                <a:lnTo>
                  <a:pt x="40190" y="61876"/>
                </a:lnTo>
                <a:lnTo>
                  <a:pt x="40190" y="156424"/>
                </a:lnTo>
                <a:lnTo>
                  <a:pt x="256466" y="139076"/>
                </a:lnTo>
                <a:lnTo>
                  <a:pt x="248659" y="19951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1010475" y="616425"/>
            <a:ext cx="6411650" cy="3910600"/>
          </a:xfrm>
          <a:custGeom>
            <a:pathLst>
              <a:path extrusionOk="0" h="156424" w="256466">
                <a:moveTo>
                  <a:pt x="39612" y="0"/>
                </a:moveTo>
                <a:lnTo>
                  <a:pt x="39612" y="26023"/>
                </a:lnTo>
                <a:lnTo>
                  <a:pt x="0" y="23918"/>
                </a:lnTo>
                <a:lnTo>
                  <a:pt x="40190" y="61876"/>
                </a:lnTo>
                <a:lnTo>
                  <a:pt x="40190" y="156424"/>
                </a:lnTo>
                <a:lnTo>
                  <a:pt x="256466" y="139076"/>
                </a:lnTo>
                <a:lnTo>
                  <a:pt x="248659" y="19951"/>
                </a:lnTo>
                <a:close/>
              </a:path>
            </a:pathLst>
          </a:cu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lg" w="lg" type="none"/>
            <a:tailEnd len="lg" w="lg" type="none"/>
          </a:ln>
        </p:spPr>
      </p:sp>
      <p:sp>
        <p:nvSpPr>
          <p:cNvPr id="12" name="Shape 12"/>
          <p:cNvSpPr txBox="1"/>
          <p:nvPr>
            <p:ph type="ctrTitle"/>
          </p:nvPr>
        </p:nvSpPr>
        <p:spPr>
          <a:xfrm>
            <a:off x="2572125" y="2068625"/>
            <a:ext cx="4271700" cy="1159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6400"/>
            </a:lvl1pPr>
            <a:lvl2pPr lvl="1">
              <a:spcBef>
                <a:spcPts val="0"/>
              </a:spcBef>
              <a:buSzPct val="100000"/>
              <a:defRPr sz="6400"/>
            </a:lvl2pPr>
            <a:lvl3pPr lvl="2">
              <a:spcBef>
                <a:spcPts val="0"/>
              </a:spcBef>
              <a:buSzPct val="100000"/>
              <a:defRPr sz="6400"/>
            </a:lvl3pPr>
            <a:lvl4pPr lvl="3">
              <a:spcBef>
                <a:spcPts val="0"/>
              </a:spcBef>
              <a:buSzPct val="100000"/>
              <a:defRPr sz="6400"/>
            </a:lvl4pPr>
            <a:lvl5pPr lvl="4">
              <a:spcBef>
                <a:spcPts val="0"/>
              </a:spcBef>
              <a:buSzPct val="100000"/>
              <a:defRPr sz="6400"/>
            </a:lvl5pPr>
            <a:lvl6pPr lvl="5">
              <a:spcBef>
                <a:spcPts val="0"/>
              </a:spcBef>
              <a:buSzPct val="100000"/>
              <a:defRPr sz="6400"/>
            </a:lvl6pPr>
            <a:lvl7pPr lvl="6">
              <a:spcBef>
                <a:spcPts val="0"/>
              </a:spcBef>
              <a:buSzPct val="100000"/>
              <a:defRPr sz="6400"/>
            </a:lvl7pPr>
            <a:lvl8pPr lvl="7">
              <a:spcBef>
                <a:spcPts val="0"/>
              </a:spcBef>
              <a:buSzPct val="100000"/>
              <a:defRPr sz="6400"/>
            </a:lvl8pPr>
            <a:lvl9pPr lvl="8">
              <a:spcBef>
                <a:spcPts val="0"/>
              </a:spcBef>
              <a:buSzPct val="100000"/>
              <a:defRPr sz="64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ub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4.png" id="14" name="Shape 14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hape 15"/>
          <p:cNvSpPr/>
          <p:nvPr/>
        </p:nvSpPr>
        <p:spPr>
          <a:xfrm flipH="1" rot="169468">
            <a:off x="3608972" y="646195"/>
            <a:ext cx="5247975" cy="3809531"/>
          </a:xfrm>
          <a:prstGeom prst="wedgeEllipseCallout">
            <a:avLst>
              <a:gd fmla="val -42509" name="adj1"/>
              <a:gd fmla="val 62980" name="adj2"/>
            </a:avLst>
          </a:prstGeom>
          <a:solidFill>
            <a:srgbClr val="001936">
              <a:alpha val="21920"/>
            </a:srgb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/>
          <p:nvPr/>
        </p:nvSpPr>
        <p:spPr>
          <a:xfrm flipH="1" rot="169468">
            <a:off x="3380372" y="417595"/>
            <a:ext cx="5247975" cy="3809531"/>
          </a:xfrm>
          <a:prstGeom prst="wedgeEllipseCallout">
            <a:avLst>
              <a:gd fmla="val -42509" name="adj1"/>
              <a:gd fmla="val 62980" name="adj2"/>
            </a:avLst>
          </a:pr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ctrTitle"/>
          </p:nvPr>
        </p:nvSpPr>
        <p:spPr>
          <a:xfrm>
            <a:off x="4101125" y="1659550"/>
            <a:ext cx="3767400" cy="1159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3600"/>
            </a:lvl1pPr>
            <a:lvl2pPr lvl="1" rtl="0" algn="ctr">
              <a:spcBef>
                <a:spcPts val="0"/>
              </a:spcBef>
              <a:buSzPct val="100000"/>
              <a:defRPr sz="3600"/>
            </a:lvl2pPr>
            <a:lvl3pPr lvl="2" rtl="0" algn="ctr">
              <a:spcBef>
                <a:spcPts val="0"/>
              </a:spcBef>
              <a:buSzPct val="100000"/>
              <a:defRPr sz="3600"/>
            </a:lvl3pPr>
            <a:lvl4pPr lvl="3" rtl="0" algn="ctr">
              <a:spcBef>
                <a:spcPts val="0"/>
              </a:spcBef>
              <a:buSzPct val="100000"/>
              <a:defRPr sz="3600"/>
            </a:lvl4pPr>
            <a:lvl5pPr lvl="4" rtl="0" algn="ctr">
              <a:spcBef>
                <a:spcPts val="0"/>
              </a:spcBef>
              <a:buSzPct val="100000"/>
              <a:defRPr sz="3600"/>
            </a:lvl5pPr>
            <a:lvl6pPr lvl="5" rtl="0" algn="ctr">
              <a:spcBef>
                <a:spcPts val="0"/>
              </a:spcBef>
              <a:buSzPct val="100000"/>
              <a:defRPr sz="3600"/>
            </a:lvl6pPr>
            <a:lvl7pPr lvl="6" rtl="0" algn="ctr">
              <a:spcBef>
                <a:spcPts val="0"/>
              </a:spcBef>
              <a:buSzPct val="100000"/>
              <a:defRPr sz="3600"/>
            </a:lvl7pPr>
            <a:lvl8pPr lvl="7" rtl="0" algn="ctr">
              <a:spcBef>
                <a:spcPts val="0"/>
              </a:spcBef>
              <a:buSzPct val="100000"/>
              <a:defRPr sz="3600"/>
            </a:lvl8pPr>
            <a:lvl9pPr lvl="8" rtl="0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4101125" y="2687650"/>
            <a:ext cx="3767400" cy="784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buClr>
                <a:srgbClr val="000000"/>
              </a:buClr>
              <a:buSzPct val="100000"/>
              <a:buNone/>
              <a:defRPr sz="1800">
                <a:solidFill>
                  <a:srgbClr val="000000"/>
                </a:solidFill>
              </a:defRPr>
            </a:lvl1pPr>
            <a:lvl2pPr lvl="1" rtl="0" algn="ctr">
              <a:spcBef>
                <a:spcPts val="0"/>
              </a:spcBef>
              <a:buClr>
                <a:srgbClr val="000000"/>
              </a:buClr>
              <a:buSzPct val="100000"/>
              <a:buNone/>
              <a:defRPr sz="1800">
                <a:solidFill>
                  <a:srgbClr val="000000"/>
                </a:solidFill>
              </a:defRPr>
            </a:lvl2pPr>
            <a:lvl3pPr lvl="2" rtl="0" algn="ctr">
              <a:spcBef>
                <a:spcPts val="0"/>
              </a:spcBef>
              <a:buClr>
                <a:srgbClr val="000000"/>
              </a:buClr>
              <a:buSzPct val="100000"/>
              <a:buNone/>
              <a:defRPr sz="1800">
                <a:solidFill>
                  <a:srgbClr val="000000"/>
                </a:solidFill>
              </a:defRPr>
            </a:lvl3pPr>
            <a:lvl4pPr lvl="3" rtl="0" algn="ctr">
              <a:spcBef>
                <a:spcPts val="0"/>
              </a:spcBef>
              <a:buClr>
                <a:srgbClr val="000000"/>
              </a:buClr>
              <a:buNone/>
              <a:defRPr>
                <a:solidFill>
                  <a:srgbClr val="000000"/>
                </a:solidFill>
              </a:defRPr>
            </a:lvl4pPr>
            <a:lvl5pPr lvl="4" rtl="0" algn="ctr">
              <a:spcBef>
                <a:spcPts val="0"/>
              </a:spcBef>
              <a:buClr>
                <a:srgbClr val="000000"/>
              </a:buClr>
              <a:buNone/>
              <a:defRPr>
                <a:solidFill>
                  <a:srgbClr val="000000"/>
                </a:solidFill>
              </a:defRPr>
            </a:lvl5pPr>
            <a:lvl6pPr lvl="5" rtl="0" algn="ctr">
              <a:spcBef>
                <a:spcPts val="0"/>
              </a:spcBef>
              <a:buClr>
                <a:srgbClr val="000000"/>
              </a:buClr>
              <a:buNone/>
              <a:defRPr>
                <a:solidFill>
                  <a:srgbClr val="000000"/>
                </a:solidFill>
              </a:defRPr>
            </a:lvl6pPr>
            <a:lvl7pPr lvl="6" rtl="0" algn="ctr">
              <a:spcBef>
                <a:spcPts val="0"/>
              </a:spcBef>
              <a:buClr>
                <a:srgbClr val="000000"/>
              </a:buClr>
              <a:buNone/>
              <a:defRPr>
                <a:solidFill>
                  <a:srgbClr val="000000"/>
                </a:solidFill>
              </a:defRPr>
            </a:lvl7pPr>
            <a:lvl8pPr lvl="7" rtl="0" algn="ctr">
              <a:spcBef>
                <a:spcPts val="0"/>
              </a:spcBef>
              <a:buClr>
                <a:srgbClr val="000000"/>
              </a:buClr>
              <a:buNone/>
              <a:defRPr>
                <a:solidFill>
                  <a:srgbClr val="000000"/>
                </a:solidFill>
              </a:defRPr>
            </a:lvl8pPr>
            <a:lvl9pPr lvl="8" rtl="0" algn="ctr">
              <a:spcBef>
                <a:spcPts val="0"/>
              </a:spcBef>
              <a:buClr>
                <a:srgbClr val="000000"/>
              </a:buClr>
              <a:buNone/>
              <a:defRPr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Quot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2.png" id="20" name="Shape 20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Shape 21"/>
          <p:cNvSpPr/>
          <p:nvPr/>
        </p:nvSpPr>
        <p:spPr>
          <a:xfrm>
            <a:off x="1992350" y="37775"/>
            <a:ext cx="5616576" cy="5220439"/>
          </a:xfrm>
          <a:custGeom>
            <a:pathLst>
              <a:path extrusionOk="0" h="106692" w="114788">
                <a:moveTo>
                  <a:pt x="40479" y="15324"/>
                </a:moveTo>
                <a:lnTo>
                  <a:pt x="41346" y="3758"/>
                </a:lnTo>
                <a:lnTo>
                  <a:pt x="52623" y="13878"/>
                </a:lnTo>
                <a:lnTo>
                  <a:pt x="56382" y="0"/>
                </a:lnTo>
                <a:lnTo>
                  <a:pt x="63610" y="14746"/>
                </a:lnTo>
                <a:lnTo>
                  <a:pt x="70549" y="2024"/>
                </a:lnTo>
                <a:lnTo>
                  <a:pt x="75754" y="17926"/>
                </a:lnTo>
                <a:lnTo>
                  <a:pt x="85006" y="6939"/>
                </a:lnTo>
                <a:lnTo>
                  <a:pt x="85006" y="23131"/>
                </a:lnTo>
                <a:lnTo>
                  <a:pt x="100620" y="13589"/>
                </a:lnTo>
                <a:lnTo>
                  <a:pt x="96861" y="31516"/>
                </a:lnTo>
                <a:lnTo>
                  <a:pt x="111896" y="26889"/>
                </a:lnTo>
                <a:lnTo>
                  <a:pt x="100909" y="41057"/>
                </a:lnTo>
                <a:lnTo>
                  <a:pt x="114209" y="42214"/>
                </a:lnTo>
                <a:lnTo>
                  <a:pt x="104379" y="53201"/>
                </a:lnTo>
                <a:lnTo>
                  <a:pt x="114788" y="59851"/>
                </a:lnTo>
                <a:lnTo>
                  <a:pt x="101198" y="64188"/>
                </a:lnTo>
                <a:lnTo>
                  <a:pt x="105246" y="74886"/>
                </a:lnTo>
                <a:lnTo>
                  <a:pt x="93102" y="73730"/>
                </a:lnTo>
                <a:lnTo>
                  <a:pt x="97150" y="85006"/>
                </a:lnTo>
                <a:lnTo>
                  <a:pt x="88187" y="81537"/>
                </a:lnTo>
                <a:lnTo>
                  <a:pt x="87319" y="95994"/>
                </a:lnTo>
                <a:lnTo>
                  <a:pt x="76043" y="91078"/>
                </a:lnTo>
                <a:lnTo>
                  <a:pt x="71417" y="101776"/>
                </a:lnTo>
                <a:lnTo>
                  <a:pt x="64478" y="93970"/>
                </a:lnTo>
                <a:lnTo>
                  <a:pt x="58984" y="106692"/>
                </a:lnTo>
                <a:lnTo>
                  <a:pt x="52334" y="88187"/>
                </a:lnTo>
                <a:lnTo>
                  <a:pt x="45105" y="100620"/>
                </a:lnTo>
                <a:lnTo>
                  <a:pt x="41636" y="86741"/>
                </a:lnTo>
                <a:lnTo>
                  <a:pt x="29492" y="102355"/>
                </a:lnTo>
                <a:lnTo>
                  <a:pt x="29781" y="83271"/>
                </a:lnTo>
                <a:lnTo>
                  <a:pt x="20239" y="87319"/>
                </a:lnTo>
                <a:lnTo>
                  <a:pt x="21107" y="76332"/>
                </a:lnTo>
                <a:lnTo>
                  <a:pt x="4915" y="79224"/>
                </a:lnTo>
                <a:lnTo>
                  <a:pt x="16191" y="66212"/>
                </a:lnTo>
                <a:lnTo>
                  <a:pt x="7806" y="62164"/>
                </a:lnTo>
                <a:lnTo>
                  <a:pt x="14167" y="56960"/>
                </a:lnTo>
                <a:lnTo>
                  <a:pt x="0" y="47997"/>
                </a:lnTo>
                <a:lnTo>
                  <a:pt x="18215" y="43081"/>
                </a:lnTo>
                <a:lnTo>
                  <a:pt x="9252" y="31516"/>
                </a:lnTo>
                <a:lnTo>
                  <a:pt x="26022" y="33540"/>
                </a:lnTo>
                <a:lnTo>
                  <a:pt x="16191" y="18504"/>
                </a:lnTo>
                <a:lnTo>
                  <a:pt x="31516" y="23420"/>
                </a:lnTo>
                <a:lnTo>
                  <a:pt x="32094" y="11854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1763750" y="-114625"/>
            <a:ext cx="5616576" cy="5220439"/>
          </a:xfrm>
          <a:custGeom>
            <a:pathLst>
              <a:path extrusionOk="0" h="106692" w="114788">
                <a:moveTo>
                  <a:pt x="40479" y="15324"/>
                </a:moveTo>
                <a:lnTo>
                  <a:pt x="41346" y="3758"/>
                </a:lnTo>
                <a:lnTo>
                  <a:pt x="52623" y="13878"/>
                </a:lnTo>
                <a:lnTo>
                  <a:pt x="56382" y="0"/>
                </a:lnTo>
                <a:lnTo>
                  <a:pt x="63610" y="14746"/>
                </a:lnTo>
                <a:lnTo>
                  <a:pt x="70549" y="2024"/>
                </a:lnTo>
                <a:lnTo>
                  <a:pt x="75754" y="17926"/>
                </a:lnTo>
                <a:lnTo>
                  <a:pt x="85006" y="6939"/>
                </a:lnTo>
                <a:lnTo>
                  <a:pt x="85006" y="23131"/>
                </a:lnTo>
                <a:lnTo>
                  <a:pt x="100620" y="13589"/>
                </a:lnTo>
                <a:lnTo>
                  <a:pt x="96861" y="31516"/>
                </a:lnTo>
                <a:lnTo>
                  <a:pt x="111896" y="26889"/>
                </a:lnTo>
                <a:lnTo>
                  <a:pt x="100909" y="41057"/>
                </a:lnTo>
                <a:lnTo>
                  <a:pt x="114209" y="42214"/>
                </a:lnTo>
                <a:lnTo>
                  <a:pt x="104379" y="53201"/>
                </a:lnTo>
                <a:lnTo>
                  <a:pt x="114788" y="59851"/>
                </a:lnTo>
                <a:lnTo>
                  <a:pt x="101198" y="64188"/>
                </a:lnTo>
                <a:lnTo>
                  <a:pt x="105246" y="74886"/>
                </a:lnTo>
                <a:lnTo>
                  <a:pt x="93102" y="73730"/>
                </a:lnTo>
                <a:lnTo>
                  <a:pt x="97150" y="85006"/>
                </a:lnTo>
                <a:lnTo>
                  <a:pt x="88187" y="81537"/>
                </a:lnTo>
                <a:lnTo>
                  <a:pt x="87319" y="95994"/>
                </a:lnTo>
                <a:lnTo>
                  <a:pt x="76043" y="91078"/>
                </a:lnTo>
                <a:lnTo>
                  <a:pt x="71417" y="101776"/>
                </a:lnTo>
                <a:lnTo>
                  <a:pt x="64478" y="93970"/>
                </a:lnTo>
                <a:lnTo>
                  <a:pt x="58984" y="106692"/>
                </a:lnTo>
                <a:lnTo>
                  <a:pt x="52334" y="88187"/>
                </a:lnTo>
                <a:lnTo>
                  <a:pt x="45105" y="100620"/>
                </a:lnTo>
                <a:lnTo>
                  <a:pt x="41636" y="86741"/>
                </a:lnTo>
                <a:lnTo>
                  <a:pt x="29492" y="102355"/>
                </a:lnTo>
                <a:lnTo>
                  <a:pt x="29781" y="83271"/>
                </a:lnTo>
                <a:lnTo>
                  <a:pt x="20239" y="87319"/>
                </a:lnTo>
                <a:lnTo>
                  <a:pt x="21107" y="76332"/>
                </a:lnTo>
                <a:lnTo>
                  <a:pt x="4915" y="79224"/>
                </a:lnTo>
                <a:lnTo>
                  <a:pt x="16191" y="66212"/>
                </a:lnTo>
                <a:lnTo>
                  <a:pt x="7806" y="62164"/>
                </a:lnTo>
                <a:lnTo>
                  <a:pt x="14167" y="56960"/>
                </a:lnTo>
                <a:lnTo>
                  <a:pt x="0" y="47997"/>
                </a:lnTo>
                <a:lnTo>
                  <a:pt x="18215" y="43081"/>
                </a:lnTo>
                <a:lnTo>
                  <a:pt x="9252" y="31516"/>
                </a:lnTo>
                <a:lnTo>
                  <a:pt x="26022" y="33540"/>
                </a:lnTo>
                <a:lnTo>
                  <a:pt x="16191" y="18504"/>
                </a:lnTo>
                <a:lnTo>
                  <a:pt x="31516" y="23420"/>
                </a:lnTo>
                <a:lnTo>
                  <a:pt x="32094" y="11854"/>
                </a:lnTo>
                <a:close/>
              </a:path>
            </a:pathLst>
          </a:cu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lg" w="lg" type="none"/>
            <a:tailEnd len="lg" w="lg" type="none"/>
          </a:ln>
        </p:spPr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2905799" y="2161800"/>
            <a:ext cx="3332400" cy="8199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buClr>
                <a:srgbClr val="000000"/>
              </a:buClr>
              <a:buSzPct val="100000"/>
              <a:buFont typeface="Bangers"/>
              <a:defRPr sz="2400"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1pPr>
            <a:lvl2pPr lvl="1" rtl="0" algn="ctr">
              <a:spcBef>
                <a:spcPts val="0"/>
              </a:spcBef>
              <a:buClr>
                <a:srgbClr val="000000"/>
              </a:buClr>
              <a:buFont typeface="Bangers"/>
              <a:defRPr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rtl="0" algn="ctr">
              <a:spcBef>
                <a:spcPts val="0"/>
              </a:spcBef>
              <a:buClr>
                <a:srgbClr val="000000"/>
              </a:buClr>
              <a:buFont typeface="Bangers"/>
              <a:defRPr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rtl="0" algn="ctr">
              <a:spcBef>
                <a:spcPts val="0"/>
              </a:spcBef>
              <a:buClr>
                <a:srgbClr val="000000"/>
              </a:buClr>
              <a:buSzPct val="100000"/>
              <a:buFont typeface="Bangers"/>
              <a:defRPr sz="2400"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rtl="0" algn="ctr">
              <a:spcBef>
                <a:spcPts val="0"/>
              </a:spcBef>
              <a:buClr>
                <a:srgbClr val="000000"/>
              </a:buClr>
              <a:buSzPct val="100000"/>
              <a:buFont typeface="Bangers"/>
              <a:defRPr sz="2400"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rtl="0" algn="ctr">
              <a:spcBef>
                <a:spcPts val="0"/>
              </a:spcBef>
              <a:buClr>
                <a:srgbClr val="000000"/>
              </a:buClr>
              <a:buSzPct val="100000"/>
              <a:buFont typeface="Bangers"/>
              <a:defRPr sz="2400"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rtl="0" algn="ctr">
              <a:spcBef>
                <a:spcPts val="0"/>
              </a:spcBef>
              <a:buClr>
                <a:srgbClr val="000000"/>
              </a:buClr>
              <a:buSzPct val="100000"/>
              <a:buFont typeface="Bangers"/>
              <a:defRPr sz="2400"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rtl="0" algn="ctr">
              <a:spcBef>
                <a:spcPts val="0"/>
              </a:spcBef>
              <a:buClr>
                <a:srgbClr val="000000"/>
              </a:buClr>
              <a:buSzPct val="100000"/>
              <a:buFont typeface="Bangers"/>
              <a:defRPr sz="2400"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>
              <a:spcBef>
                <a:spcPts val="0"/>
              </a:spcBef>
              <a:buClr>
                <a:srgbClr val="000000"/>
              </a:buClr>
              <a:buSzPct val="100000"/>
              <a:buFont typeface="Bangers"/>
              <a:defRPr sz="2400">
                <a:solidFill>
                  <a:srgbClr val="000000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+ 1 colum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1.png" id="25" name="Shape 25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26"/>
          <p:cNvSpPr/>
          <p:nvPr/>
        </p:nvSpPr>
        <p:spPr>
          <a:xfrm>
            <a:off x="734600" y="7635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27" name="Shape 27"/>
          <p:cNvSpPr/>
          <p:nvPr/>
        </p:nvSpPr>
        <p:spPr>
          <a:xfrm>
            <a:off x="506000" y="5349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lg" w="lg" type="none"/>
            <a:tailEnd len="lg" w="lg" type="none"/>
          </a:ln>
        </p:spPr>
      </p:sp>
      <p:sp>
        <p:nvSpPr>
          <p:cNvPr id="28" name="Shape 28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1052050" y="1545941"/>
            <a:ext cx="7710900" cy="3303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+ 2 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1.png" id="31" name="Shape 31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Shape 32"/>
          <p:cNvSpPr/>
          <p:nvPr/>
        </p:nvSpPr>
        <p:spPr>
          <a:xfrm>
            <a:off x="734600" y="7635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33" name="Shape 33"/>
          <p:cNvSpPr/>
          <p:nvPr/>
        </p:nvSpPr>
        <p:spPr>
          <a:xfrm>
            <a:off x="506000" y="5349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lg" w="lg" type="none"/>
            <a:tailEnd len="lg" w="lg" type="none"/>
          </a:ln>
        </p:spPr>
      </p:sp>
      <p:sp>
        <p:nvSpPr>
          <p:cNvPr id="34" name="Shape 34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1073625" y="1550125"/>
            <a:ext cx="3396300" cy="2666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2200"/>
            </a:lvl1pPr>
            <a:lvl2pPr lvl="1">
              <a:spcBef>
                <a:spcPts val="0"/>
              </a:spcBef>
              <a:buSzPct val="100000"/>
              <a:defRPr sz="2200"/>
            </a:lvl2pPr>
            <a:lvl3pPr lvl="2">
              <a:spcBef>
                <a:spcPts val="0"/>
              </a:spcBef>
              <a:buSzPct val="100000"/>
              <a:defRPr sz="2200"/>
            </a:lvl3pPr>
            <a:lvl4pPr lvl="3">
              <a:spcBef>
                <a:spcPts val="0"/>
              </a:spcBef>
              <a:buSzPct val="100000"/>
              <a:defRPr sz="2200"/>
            </a:lvl4pPr>
            <a:lvl5pPr lvl="4">
              <a:spcBef>
                <a:spcPts val="0"/>
              </a:spcBef>
              <a:buSzPct val="100000"/>
              <a:defRPr sz="2200"/>
            </a:lvl5pPr>
            <a:lvl6pPr lvl="5">
              <a:spcBef>
                <a:spcPts val="0"/>
              </a:spcBef>
              <a:buSzPct val="100000"/>
              <a:defRPr sz="2200"/>
            </a:lvl6pPr>
            <a:lvl7pPr lvl="6">
              <a:spcBef>
                <a:spcPts val="0"/>
              </a:spcBef>
              <a:buSzPct val="100000"/>
              <a:defRPr sz="2200"/>
            </a:lvl7pPr>
            <a:lvl8pPr lvl="7">
              <a:spcBef>
                <a:spcPts val="0"/>
              </a:spcBef>
              <a:buSzPct val="100000"/>
              <a:defRPr sz="2200"/>
            </a:lvl8pPr>
            <a:lvl9pPr lvl="8">
              <a:spcBef>
                <a:spcPts val="0"/>
              </a:spcBef>
              <a:buSzPct val="100000"/>
              <a:defRPr sz="2200"/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674251" y="1550125"/>
            <a:ext cx="3396300" cy="2666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2200"/>
            </a:lvl1pPr>
            <a:lvl2pPr lvl="1">
              <a:spcBef>
                <a:spcPts val="0"/>
              </a:spcBef>
              <a:buSzPct val="100000"/>
              <a:defRPr sz="2200"/>
            </a:lvl2pPr>
            <a:lvl3pPr lvl="2">
              <a:spcBef>
                <a:spcPts val="0"/>
              </a:spcBef>
              <a:buSzPct val="100000"/>
              <a:defRPr sz="2200"/>
            </a:lvl3pPr>
            <a:lvl4pPr lvl="3">
              <a:spcBef>
                <a:spcPts val="0"/>
              </a:spcBef>
              <a:buSzPct val="100000"/>
              <a:defRPr sz="2200"/>
            </a:lvl4pPr>
            <a:lvl5pPr lvl="4">
              <a:spcBef>
                <a:spcPts val="0"/>
              </a:spcBef>
              <a:buSzPct val="100000"/>
              <a:defRPr sz="2200"/>
            </a:lvl5pPr>
            <a:lvl6pPr lvl="5">
              <a:spcBef>
                <a:spcPts val="0"/>
              </a:spcBef>
              <a:buSzPct val="100000"/>
              <a:defRPr sz="2200"/>
            </a:lvl6pPr>
            <a:lvl7pPr lvl="6">
              <a:spcBef>
                <a:spcPts val="0"/>
              </a:spcBef>
              <a:buSzPct val="100000"/>
              <a:defRPr sz="2200"/>
            </a:lvl7pPr>
            <a:lvl8pPr lvl="7">
              <a:spcBef>
                <a:spcPts val="0"/>
              </a:spcBef>
              <a:buSzPct val="100000"/>
              <a:defRPr sz="2200"/>
            </a:lvl8pPr>
            <a:lvl9pPr lvl="8">
              <a:spcBef>
                <a:spcPts val="0"/>
              </a:spcBef>
              <a:buSzPct val="100000"/>
              <a:defRPr sz="2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+ 3 column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1.png" id="38" name="Shape 38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Shape 39"/>
          <p:cNvSpPr/>
          <p:nvPr/>
        </p:nvSpPr>
        <p:spPr>
          <a:xfrm>
            <a:off x="734600" y="7635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40" name="Shape 40"/>
          <p:cNvSpPr/>
          <p:nvPr/>
        </p:nvSpPr>
        <p:spPr>
          <a:xfrm>
            <a:off x="506000" y="5349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lg" w="lg" type="none"/>
            <a:tailEnd len="lg" w="lg" type="none"/>
          </a:ln>
        </p:spPr>
      </p:sp>
      <p:sp>
        <p:nvSpPr>
          <p:cNvPr id="41" name="Shape 41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902950" y="1556175"/>
            <a:ext cx="2295300" cy="282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3315992" y="1556175"/>
            <a:ext cx="2295300" cy="282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5729035" y="1556175"/>
            <a:ext cx="2295299" cy="282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1.png" id="46" name="Shape 46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Shape 47"/>
          <p:cNvSpPr/>
          <p:nvPr/>
        </p:nvSpPr>
        <p:spPr>
          <a:xfrm>
            <a:off x="734600" y="7635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48" name="Shape 48"/>
          <p:cNvSpPr/>
          <p:nvPr/>
        </p:nvSpPr>
        <p:spPr>
          <a:xfrm>
            <a:off x="506000" y="5349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lg" w="lg" type="none"/>
            <a:tailEnd len="lg" w="lg" type="none"/>
          </a:ln>
        </p:spPr>
      </p:sp>
      <p:sp>
        <p:nvSpPr>
          <p:cNvPr id="49" name="Shape 49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1.png" id="51" name="Shape 51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/>
          <p:nvPr/>
        </p:nvSpPr>
        <p:spPr>
          <a:xfrm>
            <a:off x="734600" y="7635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53" name="Shape 53"/>
          <p:cNvSpPr/>
          <p:nvPr/>
        </p:nvSpPr>
        <p:spPr>
          <a:xfrm>
            <a:off x="506000" y="534900"/>
            <a:ext cx="7879000" cy="4185275"/>
          </a:xfrm>
          <a:custGeom>
            <a:pathLst>
              <a:path extrusionOk="0" h="167411" w="315160">
                <a:moveTo>
                  <a:pt x="0" y="0"/>
                </a:moveTo>
                <a:lnTo>
                  <a:pt x="315160" y="10409"/>
                </a:lnTo>
                <a:lnTo>
                  <a:pt x="310823" y="159315"/>
                </a:lnTo>
                <a:lnTo>
                  <a:pt x="9252" y="167411"/>
                </a:lnTo>
                <a:close/>
              </a:path>
            </a:pathLst>
          </a:cu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lg" w="lg" type="none"/>
            <a:tailEnd len="lg" w="lg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 rot="-120953">
            <a:off x="457215" y="4025231"/>
            <a:ext cx="8229893" cy="519622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360"/>
              </a:spcBef>
              <a:buSzPct val="100000"/>
              <a:buNone/>
              <a:defRPr sz="1400"/>
            </a:lvl1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mic-03.png" id="56" name="Shape 56"/>
          <p:cNvPicPr preferRelativeResize="0"/>
          <p:nvPr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A7EB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Bangers"/>
              <a:buNone/>
              <a:defRPr sz="30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1052050" y="1545941"/>
            <a:ext cx="7710900" cy="3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buFont typeface="Sniglet"/>
              <a:buChar char="×"/>
              <a:defRPr sz="30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buFont typeface="Sniglet"/>
              <a:buChar char="×"/>
              <a:defRPr sz="24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buFont typeface="Sniglet"/>
              <a:buChar char="×"/>
              <a:defRPr sz="24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buFont typeface="Sniglet"/>
              <a:buChar char="×"/>
              <a:defRPr sz="18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buFont typeface="Sniglet"/>
              <a:buChar char="×"/>
              <a:defRPr sz="18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buFont typeface="Sniglet"/>
              <a:buChar char="×"/>
              <a:defRPr sz="18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buFont typeface="Sniglet"/>
              <a:buChar char="×"/>
              <a:defRPr sz="18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buFont typeface="Sniglet"/>
              <a:buChar char="×"/>
              <a:defRPr sz="18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buFont typeface="Sniglet"/>
              <a:buChar char="×"/>
              <a:defRPr sz="18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google.com/sheets/about/" TargetMode="External"/><Relationship Id="rId4" Type="http://schemas.openxmlformats.org/officeDocument/2006/relationships/image" Target="../media/image0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hyperlink" Target="#slide=id.g35ed75ccf_0141" TargetMode="External"/><Relationship Id="rId4" Type="http://schemas.openxmlformats.org/officeDocument/2006/relationships/hyperlink" Target="http://www.slidescarnival.com/help-use-presentation-template" TargetMode="External"/><Relationship Id="rId5" Type="http://schemas.openxmlformats.org/officeDocument/2006/relationships/hyperlink" Target="http://creativecommons.org/licenses/by/4.0/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slidescarnival.com/" TargetMode="External"/><Relationship Id="rId4" Type="http://schemas.openxmlformats.org/officeDocument/2006/relationships/hyperlink" Target="http://startupstockphotos.com/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google.com/fonts#UsePlace:use/Collection:Sniglet|Bangers" TargetMode="External"/><Relationship Id="rId4" Type="http://schemas.openxmlformats.org/officeDocument/2006/relationships/image" Target="../media/image04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twitter.com/googledocs/status/730087240156643328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5C4CA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ctrTitle"/>
          </p:nvPr>
        </p:nvSpPr>
        <p:spPr>
          <a:xfrm>
            <a:off x="2572125" y="2068625"/>
            <a:ext cx="4271700" cy="115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This is your presentation title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 rot="161682">
            <a:off x="977419" y="1056305"/>
            <a:ext cx="4938961" cy="760138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/>
              <a:t>A picture is worth a thousand words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1267100" y="2735300"/>
            <a:ext cx="3943800" cy="126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400"/>
              <a:t>A complex idea can be conveyed with just a single still image, namely making it possible to absorb large amounts of data quickly.</a:t>
            </a:r>
          </a:p>
        </p:txBody>
      </p:sp>
      <p:pic>
        <p:nvPicPr>
          <p:cNvPr descr="1.jpg" id="136" name="Shape 136"/>
          <p:cNvPicPr preferRelativeResize="0"/>
          <p:nvPr/>
        </p:nvPicPr>
        <p:blipFill rotWithShape="1">
          <a:blip r:embed="rId3">
            <a:alphaModFix/>
          </a:blip>
          <a:srcRect b="0" l="5608" r="38142" t="0"/>
          <a:stretch/>
        </p:blipFill>
        <p:spPr>
          <a:xfrm>
            <a:off x="5713650" y="1759149"/>
            <a:ext cx="3177900" cy="3177899"/>
          </a:xfrm>
          <a:prstGeom prst="ellipse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4294967295" type="title"/>
          </p:nvPr>
        </p:nvSpPr>
        <p:spPr>
          <a:xfrm>
            <a:off x="657225" y="567950"/>
            <a:ext cx="4754100" cy="138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0" lang="en" sz="3600">
                <a:solidFill>
                  <a:srgbClr val="FFFFFF"/>
                </a:solidFill>
              </a:rPr>
              <a:t>Want big impact?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600">
                <a:solidFill>
                  <a:srgbClr val="FFFFFF"/>
                </a:solidFill>
              </a:rPr>
              <a:t>Use big image.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4026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Use charts to explain your ideas</a:t>
            </a:r>
          </a:p>
        </p:txBody>
      </p:sp>
      <p:sp>
        <p:nvSpPr>
          <p:cNvPr id="147" name="Shape 147"/>
          <p:cNvSpPr/>
          <p:nvPr/>
        </p:nvSpPr>
        <p:spPr>
          <a:xfrm>
            <a:off x="3516725" y="1884725"/>
            <a:ext cx="2133000" cy="2133000"/>
          </a:xfrm>
          <a:prstGeom prst="ellipse">
            <a:avLst/>
          </a:prstGeom>
          <a:noFill/>
          <a:ln cap="flat" cmpd="sng" w="114300">
            <a:solidFill>
              <a:srgbClr val="FAD9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latin typeface="Sniglet"/>
                <a:ea typeface="Sniglet"/>
                <a:cs typeface="Sniglet"/>
                <a:sym typeface="Sniglet"/>
              </a:rPr>
              <a:t>Gray</a:t>
            </a:r>
          </a:p>
        </p:txBody>
      </p:sp>
      <p:sp>
        <p:nvSpPr>
          <p:cNvPr id="148" name="Shape 148"/>
          <p:cNvSpPr/>
          <p:nvPr/>
        </p:nvSpPr>
        <p:spPr>
          <a:xfrm>
            <a:off x="1694600" y="1884725"/>
            <a:ext cx="2133000" cy="2133000"/>
          </a:xfrm>
          <a:prstGeom prst="ellipse">
            <a:avLst/>
          </a:prstGeom>
          <a:noFill/>
          <a:ln cap="flat" cmpd="sng" w="114300">
            <a:solidFill>
              <a:srgbClr val="FFA3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Sniglet"/>
                <a:ea typeface="Sniglet"/>
                <a:cs typeface="Sniglet"/>
                <a:sym typeface="Sniglet"/>
              </a:rPr>
              <a:t>White</a:t>
            </a:r>
          </a:p>
        </p:txBody>
      </p:sp>
      <p:sp>
        <p:nvSpPr>
          <p:cNvPr id="149" name="Shape 149"/>
          <p:cNvSpPr/>
          <p:nvPr/>
        </p:nvSpPr>
        <p:spPr>
          <a:xfrm>
            <a:off x="5338850" y="1884725"/>
            <a:ext cx="2133000" cy="2133000"/>
          </a:xfrm>
          <a:prstGeom prst="ellipse">
            <a:avLst/>
          </a:prstGeom>
          <a:noFill/>
          <a:ln cap="flat" cmpd="sng" w="114300">
            <a:solidFill>
              <a:srgbClr val="A6CD0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Sniglet"/>
                <a:ea typeface="Sniglet"/>
                <a:cs typeface="Sniglet"/>
                <a:sym typeface="Sniglet"/>
              </a:rPr>
              <a:t>Black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A6CD02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And tables to compare data</a:t>
            </a:r>
          </a:p>
        </p:txBody>
      </p:sp>
      <p:graphicFrame>
        <p:nvGraphicFramePr>
          <p:cNvPr id="155" name="Shape 155"/>
          <p:cNvGraphicFramePr/>
          <p:nvPr/>
        </p:nvGraphicFramePr>
        <p:xfrm>
          <a:off x="1156400" y="17168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{97E6D9A8-DB57-46C3-B0B3-00CDD0ED765F}</a:tableStyleId>
              </a:tblPr>
              <a:tblGrid>
                <a:gridCol w="1484875"/>
                <a:gridCol w="1484875"/>
                <a:gridCol w="1484875"/>
                <a:gridCol w="1484875"/>
              </a:tblGrid>
              <a:tr h="6144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A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B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C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</a:tr>
              <a:tr h="614400"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Yellow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10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20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7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</a:tr>
              <a:tr h="614400"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Blue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30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15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10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</a:tr>
              <a:tr h="614400"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Orange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5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24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 sz="1800"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16</a:t>
                      </a: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6CD0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A300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/>
        </p:nvSpPr>
        <p:spPr>
          <a:xfrm>
            <a:off x="1236225" y="989550"/>
            <a:ext cx="6978014" cy="3324172"/>
          </a:xfrm>
          <a:custGeom>
            <a:pathLst>
              <a:path extrusionOk="0" h="136125" w="28575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35C4CA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Maps</a:t>
            </a:r>
          </a:p>
        </p:txBody>
      </p:sp>
      <p:sp>
        <p:nvSpPr>
          <p:cNvPr id="162" name="Shape 162"/>
          <p:cNvSpPr/>
          <p:nvPr/>
        </p:nvSpPr>
        <p:spPr>
          <a:xfrm>
            <a:off x="2344766" y="1751825"/>
            <a:ext cx="668400" cy="202500"/>
          </a:xfrm>
          <a:prstGeom prst="wedgeRectCallout">
            <a:avLst>
              <a:gd fmla="val -3748" name="adj1"/>
              <a:gd fmla="val 95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8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our office</a:t>
            </a:r>
          </a:p>
        </p:txBody>
      </p:sp>
      <p:sp>
        <p:nvSpPr>
          <p:cNvPr id="163" name="Shape 163"/>
          <p:cNvSpPr/>
          <p:nvPr/>
        </p:nvSpPr>
        <p:spPr>
          <a:xfrm>
            <a:off x="1765225" y="2039175"/>
            <a:ext cx="140100" cy="140100"/>
          </a:xfrm>
          <a:prstGeom prst="star4">
            <a:avLst>
              <a:gd fmla="val 22415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3189800" y="3433325"/>
            <a:ext cx="140100" cy="140100"/>
          </a:xfrm>
          <a:prstGeom prst="star4">
            <a:avLst>
              <a:gd fmla="val 22415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4096975" y="1863100"/>
            <a:ext cx="140100" cy="140100"/>
          </a:xfrm>
          <a:prstGeom prst="star4">
            <a:avLst>
              <a:gd fmla="val 22415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7225925" y="3780725"/>
            <a:ext cx="140100" cy="140100"/>
          </a:xfrm>
          <a:prstGeom prst="star4">
            <a:avLst>
              <a:gd fmla="val 22415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/>
        </p:nvSpPr>
        <p:spPr>
          <a:xfrm>
            <a:off x="4687875" y="3689650"/>
            <a:ext cx="140100" cy="140100"/>
          </a:xfrm>
          <a:prstGeom prst="star4">
            <a:avLst>
              <a:gd fmla="val 22415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6587225" y="2295950"/>
            <a:ext cx="140100" cy="140100"/>
          </a:xfrm>
          <a:prstGeom prst="star4">
            <a:avLst>
              <a:gd fmla="val 22415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AD900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idx="4294967295" type="ctrTitle"/>
          </p:nvPr>
        </p:nvSpPr>
        <p:spPr>
          <a:xfrm>
            <a:off x="685800" y="1964342"/>
            <a:ext cx="7772400" cy="1159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0"/>
              <a:t>89,526,124</a:t>
            </a:r>
          </a:p>
        </p:txBody>
      </p:sp>
      <p:sp>
        <p:nvSpPr>
          <p:cNvPr id="174" name="Shape 174"/>
          <p:cNvSpPr txBox="1"/>
          <p:nvPr>
            <p:ph idx="4294967295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Whoa! That’s a big number, aren’t you proud?</a:t>
            </a:r>
          </a:p>
        </p:txBody>
      </p:sp>
      <p:sp>
        <p:nvSpPr>
          <p:cNvPr id="175" name="Shape 175"/>
          <p:cNvSpPr/>
          <p:nvPr/>
        </p:nvSpPr>
        <p:spPr>
          <a:xfrm rot="-1065586">
            <a:off x="548059" y="749066"/>
            <a:ext cx="998273" cy="948465"/>
          </a:xfrm>
          <a:prstGeom prst="star5">
            <a:avLst>
              <a:gd fmla="val 23961" name="adj"/>
              <a:gd fmla="val 105146" name="hf"/>
              <a:gd fmla="val 110557" name="vf"/>
            </a:avLst>
          </a:prstGeom>
          <a:solidFill>
            <a:srgbClr val="824BB0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6" name="Shape 176"/>
          <p:cNvSpPr/>
          <p:nvPr/>
        </p:nvSpPr>
        <p:spPr>
          <a:xfrm rot="148705">
            <a:off x="1623771" y="421708"/>
            <a:ext cx="603564" cy="573540"/>
          </a:xfrm>
          <a:prstGeom prst="star5">
            <a:avLst>
              <a:gd fmla="val 23961" name="adj"/>
              <a:gd fmla="val 105146" name="hf"/>
              <a:gd fmla="val 110557" name="vf"/>
            </a:avLst>
          </a:prstGeom>
          <a:solidFill>
            <a:srgbClr val="824BB0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/>
        </p:nvSpPr>
        <p:spPr>
          <a:xfrm rot="895552">
            <a:off x="7627469" y="3683273"/>
            <a:ext cx="998178" cy="948475"/>
          </a:xfrm>
          <a:prstGeom prst="star5">
            <a:avLst>
              <a:gd fmla="val 23961" name="adj"/>
              <a:gd fmla="val 105146" name="hf"/>
              <a:gd fmla="val 110557" name="vf"/>
            </a:avLst>
          </a:prstGeom>
          <a:solidFill>
            <a:srgbClr val="824BB0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/>
          <p:nvPr/>
        </p:nvSpPr>
        <p:spPr>
          <a:xfrm rot="2271768">
            <a:off x="8384068" y="2526060"/>
            <a:ext cx="495134" cy="470769"/>
          </a:xfrm>
          <a:prstGeom prst="star5">
            <a:avLst>
              <a:gd fmla="val 23961" name="adj"/>
              <a:gd fmla="val 105146" name="hf"/>
              <a:gd fmla="val 110557" name="vf"/>
            </a:avLst>
          </a:prstGeom>
          <a:solidFill>
            <a:srgbClr val="824BB0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824BB0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idx="4294967295" type="ctrTitle"/>
          </p:nvPr>
        </p:nvSpPr>
        <p:spPr>
          <a:xfrm>
            <a:off x="685800" y="952799"/>
            <a:ext cx="7772400" cy="8948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 sz="7200">
                <a:solidFill>
                  <a:srgbClr val="FFFFFF"/>
                </a:solidFill>
              </a:rPr>
              <a:t>89,526,124$</a:t>
            </a:r>
          </a:p>
        </p:txBody>
      </p:sp>
      <p:sp>
        <p:nvSpPr>
          <p:cNvPr id="184" name="Shape 184"/>
          <p:cNvSpPr txBox="1"/>
          <p:nvPr>
            <p:ph idx="4294967295" type="subTitle"/>
          </p:nvPr>
        </p:nvSpPr>
        <p:spPr>
          <a:xfrm>
            <a:off x="685800" y="1411308"/>
            <a:ext cx="7772400" cy="46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That’s a lot of money</a:t>
            </a:r>
          </a:p>
        </p:txBody>
      </p:sp>
      <p:sp>
        <p:nvSpPr>
          <p:cNvPr id="185" name="Shape 185"/>
          <p:cNvSpPr txBox="1"/>
          <p:nvPr>
            <p:ph idx="4294967295" type="ctrTitle"/>
          </p:nvPr>
        </p:nvSpPr>
        <p:spPr>
          <a:xfrm>
            <a:off x="685800" y="3581699"/>
            <a:ext cx="7772400" cy="8948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 sz="7200">
                <a:solidFill>
                  <a:srgbClr val="FFFFFF"/>
                </a:solidFill>
              </a:rPr>
              <a:t>100%</a:t>
            </a:r>
          </a:p>
        </p:txBody>
      </p:sp>
      <p:sp>
        <p:nvSpPr>
          <p:cNvPr id="186" name="Shape 186"/>
          <p:cNvSpPr txBox="1"/>
          <p:nvPr>
            <p:ph idx="4294967295" type="subTitle"/>
          </p:nvPr>
        </p:nvSpPr>
        <p:spPr>
          <a:xfrm>
            <a:off x="685800" y="4040208"/>
            <a:ext cx="7772400" cy="46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Total success!</a:t>
            </a:r>
          </a:p>
        </p:txBody>
      </p:sp>
      <p:sp>
        <p:nvSpPr>
          <p:cNvPr id="187" name="Shape 187"/>
          <p:cNvSpPr txBox="1"/>
          <p:nvPr>
            <p:ph idx="4294967295" type="ctrTitle"/>
          </p:nvPr>
        </p:nvSpPr>
        <p:spPr>
          <a:xfrm>
            <a:off x="685800" y="2267249"/>
            <a:ext cx="7772400" cy="8948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 sz="7200">
                <a:solidFill>
                  <a:srgbClr val="FFFFFF"/>
                </a:solidFill>
              </a:rPr>
              <a:t>185,244</a:t>
            </a:r>
            <a:r>
              <a:rPr lang="en" sz="4800">
                <a:solidFill>
                  <a:srgbClr val="FFFFFF"/>
                </a:solidFill>
              </a:rPr>
              <a:t> users</a:t>
            </a:r>
          </a:p>
        </p:txBody>
      </p:sp>
      <p:sp>
        <p:nvSpPr>
          <p:cNvPr id="188" name="Shape 188"/>
          <p:cNvSpPr txBox="1"/>
          <p:nvPr>
            <p:ph idx="4294967295" type="subTitle"/>
          </p:nvPr>
        </p:nvSpPr>
        <p:spPr>
          <a:xfrm>
            <a:off x="685800" y="2725758"/>
            <a:ext cx="7772400" cy="46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And a lot of users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249651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Our process is easy</a:t>
            </a:r>
          </a:p>
        </p:txBody>
      </p:sp>
      <p:sp>
        <p:nvSpPr>
          <p:cNvPr id="194" name="Shape 194"/>
          <p:cNvSpPr/>
          <p:nvPr/>
        </p:nvSpPr>
        <p:spPr>
          <a:xfrm rot="-152142">
            <a:off x="1333736" y="2074149"/>
            <a:ext cx="2264817" cy="1840196"/>
          </a:xfrm>
          <a:prstGeom prst="homePlate">
            <a:avLst>
              <a:gd fmla="val 30129" name="adj"/>
            </a:avLst>
          </a:prstGeom>
          <a:solidFill>
            <a:srgbClr val="A6CD02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>
                <a:latin typeface="Sniglet"/>
                <a:ea typeface="Sniglet"/>
                <a:cs typeface="Sniglet"/>
                <a:sym typeface="Sniglet"/>
              </a:rPr>
              <a:t>first</a:t>
            </a:r>
          </a:p>
        </p:txBody>
      </p:sp>
      <p:sp>
        <p:nvSpPr>
          <p:cNvPr id="195" name="Shape 195"/>
          <p:cNvSpPr/>
          <p:nvPr/>
        </p:nvSpPr>
        <p:spPr>
          <a:xfrm rot="-151954">
            <a:off x="3295809" y="1986429"/>
            <a:ext cx="2308354" cy="1840196"/>
          </a:xfrm>
          <a:prstGeom prst="chevron">
            <a:avLst>
              <a:gd fmla="val 29853" name="adj"/>
            </a:avLst>
          </a:prstGeom>
          <a:solidFill>
            <a:srgbClr val="FAD900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>
                <a:latin typeface="Sniglet"/>
                <a:ea typeface="Sniglet"/>
                <a:cs typeface="Sniglet"/>
                <a:sym typeface="Sniglet"/>
              </a:rPr>
              <a:t>second</a:t>
            </a:r>
          </a:p>
        </p:txBody>
      </p:sp>
      <p:sp>
        <p:nvSpPr>
          <p:cNvPr id="196" name="Shape 196"/>
          <p:cNvSpPr/>
          <p:nvPr/>
        </p:nvSpPr>
        <p:spPr>
          <a:xfrm rot="-151954">
            <a:off x="5301410" y="1897683"/>
            <a:ext cx="2308354" cy="1840196"/>
          </a:xfrm>
          <a:prstGeom prst="chevron">
            <a:avLst>
              <a:gd fmla="val 29853" name="adj"/>
            </a:avLst>
          </a:prstGeom>
          <a:solidFill>
            <a:srgbClr val="FFA300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>
                <a:latin typeface="Sniglet"/>
                <a:ea typeface="Sniglet"/>
                <a:cs typeface="Sniglet"/>
                <a:sym typeface="Sniglet"/>
              </a:rPr>
              <a:t>last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5C4CA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Let’s review some concepts</a:t>
            </a:r>
          </a:p>
        </p:txBody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902950" y="1556175"/>
            <a:ext cx="2295300" cy="1493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Yellow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</a:p>
        </p:txBody>
      </p:sp>
      <p:sp>
        <p:nvSpPr>
          <p:cNvPr id="203" name="Shape 203"/>
          <p:cNvSpPr txBox="1"/>
          <p:nvPr>
            <p:ph idx="2" type="body"/>
          </p:nvPr>
        </p:nvSpPr>
        <p:spPr>
          <a:xfrm>
            <a:off x="3315989" y="1556175"/>
            <a:ext cx="2295300" cy="1493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Blue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Is the colour of the clear sky and the deep sea. It is located between violet and green on the optical spectrum.</a:t>
            </a:r>
          </a:p>
        </p:txBody>
      </p:sp>
      <p:sp>
        <p:nvSpPr>
          <p:cNvPr id="204" name="Shape 204"/>
          <p:cNvSpPr txBox="1"/>
          <p:nvPr>
            <p:ph idx="3" type="body"/>
          </p:nvPr>
        </p:nvSpPr>
        <p:spPr>
          <a:xfrm>
            <a:off x="5729028" y="1556175"/>
            <a:ext cx="2295300" cy="1493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Red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1055350" y="2927775"/>
            <a:ext cx="2295300" cy="1493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Yellow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</a:p>
        </p:txBody>
      </p:sp>
      <p:sp>
        <p:nvSpPr>
          <p:cNvPr id="206" name="Shape 206"/>
          <p:cNvSpPr txBox="1"/>
          <p:nvPr>
            <p:ph idx="2" type="body"/>
          </p:nvPr>
        </p:nvSpPr>
        <p:spPr>
          <a:xfrm>
            <a:off x="3468389" y="2927775"/>
            <a:ext cx="2295300" cy="1493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Blue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Is the colour of the clear sky and the deep sea. It is located between violet and green on the optical spectrum.</a:t>
            </a:r>
          </a:p>
        </p:txBody>
      </p:sp>
      <p:sp>
        <p:nvSpPr>
          <p:cNvPr id="207" name="Shape 207"/>
          <p:cNvSpPr txBox="1"/>
          <p:nvPr>
            <p:ph idx="3" type="body"/>
          </p:nvPr>
        </p:nvSpPr>
        <p:spPr>
          <a:xfrm>
            <a:off x="5881428" y="2927775"/>
            <a:ext cx="2295300" cy="1493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Red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 rot="-120953">
            <a:off x="457215" y="4025231"/>
            <a:ext cx="8229893" cy="519622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 can copy&amp;paste graphs from </a:t>
            </a:r>
            <a:r>
              <a:rPr lang="en" u="sng">
                <a:solidFill>
                  <a:schemeClr val="hlink"/>
                </a:solidFill>
                <a:hlinkClick r:id="rId3"/>
              </a:rPr>
              <a:t>Google Sheets</a:t>
            </a:r>
          </a:p>
        </p:txBody>
      </p:sp>
      <p:pic>
        <p:nvPicPr>
          <p:cNvPr id="213" name="Shape 213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43100" y="895725"/>
            <a:ext cx="3857800" cy="3199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A7EB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Instructions for use</a:t>
            </a:r>
          </a:p>
        </p:txBody>
      </p:sp>
      <p:sp>
        <p:nvSpPr>
          <p:cNvPr id="67" name="Shape 67"/>
          <p:cNvSpPr txBox="1"/>
          <p:nvPr>
            <p:ph idx="2" type="body"/>
          </p:nvPr>
        </p:nvSpPr>
        <p:spPr>
          <a:xfrm>
            <a:off x="917575" y="1428750"/>
            <a:ext cx="7308900" cy="82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Open this document in Google Slides (if you are at slidescarnival.com use the button below this presentation).  </a:t>
            </a:r>
            <a:r>
              <a:rPr b="1" lang="en" sz="1200"/>
              <a:t>You have to be signed in to your Google account</a:t>
            </a:r>
          </a:p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917575" y="1959150"/>
            <a:ext cx="3153599" cy="2207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EDIT IN GOOGLE SLIDES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Go to the </a:t>
            </a:r>
            <a:r>
              <a:rPr b="1" i="1" lang="en" sz="1200">
                <a:solidFill>
                  <a:srgbClr val="000000"/>
                </a:solidFill>
              </a:rPr>
              <a:t>File</a:t>
            </a:r>
            <a:r>
              <a:rPr lang="en" sz="1200">
                <a:solidFill>
                  <a:srgbClr val="000000"/>
                </a:solidFill>
              </a:rPr>
              <a:t> menu and select </a:t>
            </a:r>
            <a:r>
              <a:rPr b="1" i="1" lang="en" sz="1200">
                <a:solidFill>
                  <a:srgbClr val="000000"/>
                </a:solidFill>
              </a:rPr>
              <a:t>Make a copy</a:t>
            </a:r>
            <a:r>
              <a:rPr lang="en" sz="1200">
                <a:solidFill>
                  <a:srgbClr val="000000"/>
                </a:solidFill>
              </a:rPr>
              <a:t>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You will get a copy of this document on your Google Drive and will be able to edit, add or delete slides.</a:t>
            </a:r>
          </a:p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4252125" y="1959150"/>
            <a:ext cx="3974400" cy="2207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EDIT IN POWERPOINT®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Go to the </a:t>
            </a:r>
            <a:r>
              <a:rPr b="1" i="1" lang="en" sz="1200">
                <a:solidFill>
                  <a:srgbClr val="000000"/>
                </a:solidFill>
              </a:rPr>
              <a:t>File</a:t>
            </a:r>
            <a:r>
              <a:rPr lang="en" sz="1200">
                <a:solidFill>
                  <a:srgbClr val="000000"/>
                </a:solidFill>
              </a:rPr>
              <a:t> menu and select </a:t>
            </a:r>
            <a:r>
              <a:rPr b="1" i="1" lang="en" sz="1200">
                <a:solidFill>
                  <a:srgbClr val="000000"/>
                </a:solidFill>
              </a:rPr>
              <a:t>Download as Microsoft PowerPoint</a:t>
            </a:r>
            <a:r>
              <a:rPr lang="en" sz="1200">
                <a:solidFill>
                  <a:srgbClr val="000000"/>
                </a:solidFill>
              </a:rPr>
              <a:t>. You will get a .pptx file that you can edit in PowerPoint.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Remember to download and install the fonts used in this presentation (you’ll find the links to the font files needed in the </a:t>
            </a:r>
            <a:r>
              <a:rPr lang="en" sz="1200" u="sng">
                <a:solidFill>
                  <a:srgbClr val="000000"/>
                </a:solidFill>
                <a:hlinkClick r:id="rId3"/>
              </a:rPr>
              <a:t>Presentation design slide</a:t>
            </a:r>
            <a:r>
              <a:rPr lang="en" sz="12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917575" y="3753525"/>
            <a:ext cx="7308900" cy="82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More info on how to use this template at </a:t>
            </a:r>
            <a:r>
              <a:rPr b="1" lang="en" sz="1200" u="sng">
                <a:solidFill>
                  <a:srgbClr val="000000"/>
                </a:solidFill>
                <a:hlinkClick r:id="rId4"/>
              </a:rPr>
              <a:t>www.slidescarnival.com/help-use-presentation-template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rgbClr val="000000"/>
                </a:solidFill>
              </a:rPr>
              <a:t>This template is free to use under </a:t>
            </a:r>
            <a:r>
              <a:rPr lang="en" sz="1200" u="sng">
                <a:solidFill>
                  <a:srgbClr val="000000"/>
                </a:solidFill>
                <a:hlinkClick r:id="rId5"/>
              </a:rPr>
              <a:t>Creative Commons Attribution license</a:t>
            </a:r>
            <a:r>
              <a:rPr lang="en" sz="1200">
                <a:solidFill>
                  <a:srgbClr val="000000"/>
                </a:solidFill>
              </a:rPr>
              <a:t>. You can keep the Credits slide or mention SlidesCarnival and other resources used in a slide footer.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4026"/>
        </a:solidFill>
      </p:bgPr>
    </p:bg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/>
          <p:nvPr/>
        </p:nvSpPr>
        <p:spPr>
          <a:xfrm>
            <a:off x="5468725" y="839000"/>
            <a:ext cx="1888499" cy="3356100"/>
          </a:xfrm>
          <a:prstGeom prst="rect">
            <a:avLst/>
          </a:prstGeom>
          <a:solidFill>
            <a:srgbClr val="001936">
              <a:alpha val="21920"/>
            </a:srgb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</a:p>
        </p:txBody>
      </p:sp>
      <p:sp>
        <p:nvSpPr>
          <p:cNvPr id="219" name="Shape 219"/>
          <p:cNvSpPr/>
          <p:nvPr/>
        </p:nvSpPr>
        <p:spPr>
          <a:xfrm>
            <a:off x="5375409" y="489800"/>
            <a:ext cx="2075120" cy="4163909"/>
          </a:xfrm>
          <a:custGeom>
            <a:pathLst>
              <a:path extrusionOk="0" h="61841" w="30819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FFFFFF"/>
          </a:solidFill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 txBox="1"/>
          <p:nvPr>
            <p:ph idx="4294967295" type="body"/>
          </p:nvPr>
        </p:nvSpPr>
        <p:spPr>
          <a:xfrm>
            <a:off x="675650" y="747350"/>
            <a:ext cx="3883500" cy="3614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>
                <a:solidFill>
                  <a:srgbClr val="FFFFFF"/>
                </a:solidFill>
                <a:latin typeface="Bangers"/>
                <a:ea typeface="Bangers"/>
                <a:cs typeface="Bangers"/>
                <a:sym typeface="Bangers"/>
              </a:rPr>
              <a:t>Android project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Show and explain your web, app or software projects using these gadget templates.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A6CD02"/>
        </a:solidFill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/>
          <p:nvPr/>
        </p:nvSpPr>
        <p:spPr>
          <a:xfrm>
            <a:off x="5665750" y="1188850"/>
            <a:ext cx="1589700" cy="2811900"/>
          </a:xfrm>
          <a:prstGeom prst="rect">
            <a:avLst/>
          </a:prstGeom>
          <a:solidFill>
            <a:srgbClr val="001936">
              <a:alpha val="21920"/>
            </a:srgb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</a:p>
        </p:txBody>
      </p:sp>
      <p:sp>
        <p:nvSpPr>
          <p:cNvPr id="226" name="Shape 226"/>
          <p:cNvSpPr/>
          <p:nvPr/>
        </p:nvSpPr>
        <p:spPr>
          <a:xfrm>
            <a:off x="5534020" y="623036"/>
            <a:ext cx="1863608" cy="3921827"/>
          </a:xfrm>
          <a:custGeom>
            <a:pathLst>
              <a:path extrusionOk="0" h="54713" w="25999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solidFill>
            <a:srgbClr val="FFFFFF"/>
          </a:solidFill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 txBox="1"/>
          <p:nvPr>
            <p:ph idx="4294967295" type="body"/>
          </p:nvPr>
        </p:nvSpPr>
        <p:spPr>
          <a:xfrm>
            <a:off x="675650" y="747350"/>
            <a:ext cx="3883500" cy="3614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>
                <a:solidFill>
                  <a:srgbClr val="FFFFFF"/>
                </a:solidFill>
                <a:latin typeface="Bangers"/>
                <a:ea typeface="Bangers"/>
                <a:cs typeface="Bangers"/>
                <a:sym typeface="Bangers"/>
              </a:rPr>
              <a:t>iphone project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Show and explain your web, app or software projects using these gadget templates.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A300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/>
        </p:nvSpPr>
        <p:spPr>
          <a:xfrm>
            <a:off x="4787701" y="535612"/>
            <a:ext cx="2879503" cy="4072344"/>
          </a:xfrm>
          <a:custGeom>
            <a:pathLst>
              <a:path extrusionOk="0" h="86210" w="60958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FFFFFF"/>
          </a:solidFill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/>
        </p:nvSpPr>
        <p:spPr>
          <a:xfrm>
            <a:off x="4986400" y="910325"/>
            <a:ext cx="2493299" cy="3333599"/>
          </a:xfrm>
          <a:prstGeom prst="rect">
            <a:avLst/>
          </a:prstGeom>
          <a:solidFill>
            <a:srgbClr val="001936">
              <a:alpha val="21920"/>
            </a:srgb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</a:p>
        </p:txBody>
      </p:sp>
      <p:sp>
        <p:nvSpPr>
          <p:cNvPr id="234" name="Shape 234"/>
          <p:cNvSpPr txBox="1"/>
          <p:nvPr>
            <p:ph idx="4294967295" type="body"/>
          </p:nvPr>
        </p:nvSpPr>
        <p:spPr>
          <a:xfrm>
            <a:off x="675650" y="747350"/>
            <a:ext cx="3883500" cy="3614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>
                <a:solidFill>
                  <a:srgbClr val="FFFFFF"/>
                </a:solidFill>
                <a:latin typeface="Bangers"/>
                <a:ea typeface="Bangers"/>
                <a:cs typeface="Bangers"/>
                <a:sym typeface="Bangers"/>
              </a:rPr>
              <a:t>tablet project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Show and explain your web, app or software projects using these gadget templates.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AD900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/>
          <p:nvPr/>
        </p:nvSpPr>
        <p:spPr>
          <a:xfrm>
            <a:off x="4181017" y="994513"/>
            <a:ext cx="4184700" cy="2672100"/>
          </a:xfrm>
          <a:prstGeom prst="rect">
            <a:avLst/>
          </a:prstGeom>
          <a:solidFill>
            <a:srgbClr val="001936">
              <a:alpha val="21920"/>
            </a:srgb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</a:p>
        </p:txBody>
      </p:sp>
      <p:sp>
        <p:nvSpPr>
          <p:cNvPr id="240" name="Shape 240"/>
          <p:cNvSpPr/>
          <p:nvPr/>
        </p:nvSpPr>
        <p:spPr>
          <a:xfrm>
            <a:off x="3989900" y="805701"/>
            <a:ext cx="4566938" cy="3555413"/>
          </a:xfrm>
          <a:custGeom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1" name="Shape 241"/>
          <p:cNvSpPr txBox="1"/>
          <p:nvPr>
            <p:ph idx="4294967295" type="body"/>
          </p:nvPr>
        </p:nvSpPr>
        <p:spPr>
          <a:xfrm>
            <a:off x="675650" y="747350"/>
            <a:ext cx="2897400" cy="3614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>
                <a:solidFill>
                  <a:srgbClr val="FFFFFF"/>
                </a:solidFill>
                <a:latin typeface="Bangers"/>
                <a:ea typeface="Bangers"/>
                <a:cs typeface="Bangers"/>
                <a:sym typeface="Bangers"/>
              </a:rPr>
              <a:t>desktop project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Show and explain your web, app or software projects using these gadget templates.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824BB0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/>
          <p:nvPr>
            <p:ph idx="4294967295" type="ctrTitle"/>
          </p:nvPr>
        </p:nvSpPr>
        <p:spPr>
          <a:xfrm>
            <a:off x="762000" y="2471150"/>
            <a:ext cx="4777200" cy="1159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0">
                <a:solidFill>
                  <a:srgbClr val="FFFFFF"/>
                </a:solidFill>
              </a:rPr>
              <a:t>THANKS!</a:t>
            </a:r>
          </a:p>
        </p:txBody>
      </p:sp>
      <p:sp>
        <p:nvSpPr>
          <p:cNvPr id="247" name="Shape 247"/>
          <p:cNvSpPr txBox="1"/>
          <p:nvPr>
            <p:ph idx="4294967295" type="subTitle"/>
          </p:nvPr>
        </p:nvSpPr>
        <p:spPr>
          <a:xfrm>
            <a:off x="762000" y="3296868"/>
            <a:ext cx="6593700" cy="1461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FFFF"/>
                </a:solidFill>
              </a:rPr>
              <a:t>Any questions?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rgbClr val="FFFFFF"/>
                </a:solidFill>
              </a:rPr>
              <a:t>You can find me at @username &amp; user@mail.me</a:t>
            </a:r>
          </a:p>
        </p:txBody>
      </p:sp>
      <p:sp>
        <p:nvSpPr>
          <p:cNvPr id="248" name="Shape 248"/>
          <p:cNvSpPr/>
          <p:nvPr/>
        </p:nvSpPr>
        <p:spPr>
          <a:xfrm>
            <a:off x="5608400" y="449600"/>
            <a:ext cx="2818200" cy="2653800"/>
          </a:xfrm>
          <a:prstGeom prst="wedgeEllipseCallout">
            <a:avLst>
              <a:gd fmla="val -57425" name="adj1"/>
              <a:gd fmla="val 37651" name="adj2"/>
            </a:avLst>
          </a:prstGeom>
          <a:solidFill>
            <a:srgbClr val="FFFFFF"/>
          </a:solidFill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9" name="Shape 249"/>
          <p:cNvSpPr/>
          <p:nvPr/>
        </p:nvSpPr>
        <p:spPr>
          <a:xfrm>
            <a:off x="6452211" y="1206813"/>
            <a:ext cx="1134976" cy="1134976"/>
          </a:xfrm>
          <a:custGeom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A3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5C4CA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Credits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1052050" y="1545950"/>
            <a:ext cx="6654000" cy="3303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000000"/>
                </a:solidFill>
              </a:rPr>
              <a:t>Special thanks to all the people who made and released these awesome resources for free: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400">
                <a:solidFill>
                  <a:srgbClr val="000000"/>
                </a:solidFill>
              </a:rPr>
              <a:t>Presentation template by </a:t>
            </a:r>
            <a:r>
              <a:rPr lang="en" sz="2400" u="sng">
                <a:solidFill>
                  <a:srgbClr val="000000"/>
                </a:solidFill>
                <a:hlinkClick r:id="rId3"/>
              </a:rPr>
              <a:t>SlidesCarnival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400">
                <a:solidFill>
                  <a:srgbClr val="000000"/>
                </a:solidFill>
              </a:rPr>
              <a:t>Photographs by </a:t>
            </a:r>
            <a:r>
              <a:rPr lang="en" sz="2400" u="sng">
                <a:solidFill>
                  <a:srgbClr val="000000"/>
                </a:solidFill>
                <a:hlinkClick r:id="rId4"/>
              </a:rPr>
              <a:t>Startupstockphotos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5C4CA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Presentation design</a:t>
            </a:r>
          </a:p>
        </p:txBody>
      </p:sp>
      <p:sp>
        <p:nvSpPr>
          <p:cNvPr id="261" name="Shape 261"/>
          <p:cNvSpPr txBox="1"/>
          <p:nvPr>
            <p:ph idx="1" type="body"/>
          </p:nvPr>
        </p:nvSpPr>
        <p:spPr>
          <a:xfrm>
            <a:off x="949350" y="1352550"/>
            <a:ext cx="6866400" cy="2664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</a:rPr>
              <a:t>This presentation uses the following typographies:</a:t>
            </a:r>
          </a:p>
          <a:p>
            <a:pPr indent="-317500" lvl="0" marL="4572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400">
                <a:solidFill>
                  <a:srgbClr val="000000"/>
                </a:solidFill>
              </a:rPr>
              <a:t>Titles: </a:t>
            </a:r>
            <a:r>
              <a:rPr b="1" lang="en" sz="1400">
                <a:solidFill>
                  <a:srgbClr val="000000"/>
                </a:solidFill>
              </a:rPr>
              <a:t>Bangers</a:t>
            </a:r>
          </a:p>
          <a:p>
            <a:pPr indent="-317500" lvl="0" marL="4572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400">
                <a:solidFill>
                  <a:srgbClr val="000000"/>
                </a:solidFill>
              </a:rPr>
              <a:t>Body copy: </a:t>
            </a:r>
            <a:r>
              <a:rPr b="1" lang="en" sz="1400">
                <a:solidFill>
                  <a:srgbClr val="000000"/>
                </a:solidFill>
              </a:rPr>
              <a:t>Sniglet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</a:rPr>
              <a:t>You can download the fonts on this page: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 u="sng">
                <a:solidFill>
                  <a:srgbClr val="000000"/>
                </a:solidFill>
                <a:hlinkClick r:id="rId3"/>
              </a:rPr>
              <a:t>https://www.google.com/fonts#UsePlace:use/Collection:Sniglet|Bangers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</a:rPr>
              <a:t>Click on the “arrow button” that appears on the top right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040625" y="3654725"/>
            <a:ext cx="6817800" cy="5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rgbClr val="824BB0"/>
                </a:solidFill>
                <a:latin typeface="Sniglet"/>
                <a:ea typeface="Sniglet"/>
                <a:cs typeface="Sniglet"/>
                <a:sym typeface="Sniglet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>
              <a:solidFill>
                <a:srgbClr val="824BB0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rgbClr val="824BB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pic>
        <p:nvPicPr>
          <p:cNvPr id="263" name="Shape 2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76650" y="3035978"/>
            <a:ext cx="635793" cy="250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5C4CA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" name="Shape 268"/>
          <p:cNvGrpSpPr/>
          <p:nvPr/>
        </p:nvGrpSpPr>
        <p:grpSpPr>
          <a:xfrm>
            <a:off x="358968" y="342337"/>
            <a:ext cx="347107" cy="438983"/>
            <a:chOff x="584925" y="238125"/>
            <a:chExt cx="415200" cy="525100"/>
          </a:xfrm>
        </p:grpSpPr>
        <p:sp>
          <p:nvSpPr>
            <p:cNvPr id="269" name="Shape 269"/>
            <p:cNvSpPr/>
            <p:nvPr/>
          </p:nvSpPr>
          <p:spPr>
            <a:xfrm>
              <a:off x="621550" y="299175"/>
              <a:ext cx="378575" cy="464050"/>
            </a:xfrm>
            <a:custGeom>
              <a:pathLst>
                <a:path extrusionOk="0" h="18562" w="15143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633750" y="238125"/>
              <a:ext cx="29350" cy="63500"/>
            </a:xfrm>
            <a:custGeom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716800" y="238125"/>
              <a:ext cx="29325" cy="63500"/>
            </a:xfrm>
            <a:custGeom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2" name="Shape 272"/>
            <p:cNvSpPr/>
            <p:nvPr/>
          </p:nvSpPr>
          <p:spPr>
            <a:xfrm>
              <a:off x="799825" y="238125"/>
              <a:ext cx="29350" cy="63500"/>
            </a:xfrm>
            <a:custGeom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882875" y="238125"/>
              <a:ext cx="29325" cy="63500"/>
            </a:xfrm>
            <a:custGeom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584925" y="261325"/>
              <a:ext cx="378575" cy="464050"/>
            </a:xfrm>
            <a:custGeom>
              <a:pathLst>
                <a:path extrusionOk="0" h="18562" w="15143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5" name="Shape 275"/>
          <p:cNvGrpSpPr/>
          <p:nvPr/>
        </p:nvGrpSpPr>
        <p:grpSpPr>
          <a:xfrm>
            <a:off x="910226" y="406124"/>
            <a:ext cx="371622" cy="309361"/>
            <a:chOff x="1244325" y="314425"/>
            <a:chExt cx="444525" cy="370050"/>
          </a:xfrm>
        </p:grpSpPr>
        <p:sp>
          <p:nvSpPr>
            <p:cNvPr id="276" name="Shape 276"/>
            <p:cNvSpPr/>
            <p:nvPr/>
          </p:nvSpPr>
          <p:spPr>
            <a:xfrm>
              <a:off x="1388425" y="463425"/>
              <a:ext cx="143525" cy="143500"/>
            </a:xfrm>
            <a:custGeom>
              <a:pathLst>
                <a:path extrusionOk="0" h="5740" w="5741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1244325" y="314425"/>
              <a:ext cx="444525" cy="370050"/>
            </a:xfrm>
            <a:custGeom>
              <a:pathLst>
                <a:path extrusionOk="0" h="14802" w="17781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8" name="Shape 278"/>
          <p:cNvGrpSpPr/>
          <p:nvPr/>
        </p:nvGrpSpPr>
        <p:grpSpPr>
          <a:xfrm>
            <a:off x="1481925" y="404599"/>
            <a:ext cx="355300" cy="312413"/>
            <a:chOff x="1928175" y="312600"/>
            <a:chExt cx="425000" cy="373700"/>
          </a:xfrm>
        </p:grpSpPr>
        <p:sp>
          <p:nvSpPr>
            <p:cNvPr id="279" name="Shape 279"/>
            <p:cNvSpPr/>
            <p:nvPr/>
          </p:nvSpPr>
          <p:spPr>
            <a:xfrm>
              <a:off x="1928175" y="312600"/>
              <a:ext cx="425000" cy="373700"/>
            </a:xfrm>
            <a:custGeom>
              <a:pathLst>
                <a:path extrusionOk="0" h="14948" w="1700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1964825" y="349250"/>
              <a:ext cx="351700" cy="300425"/>
            </a:xfrm>
            <a:custGeom>
              <a:pathLst>
                <a:path extrusionOk="0" h="12017" w="14068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81" name="Shape 281"/>
          <p:cNvSpPr/>
          <p:nvPr/>
        </p:nvSpPr>
        <p:spPr>
          <a:xfrm>
            <a:off x="2077701" y="393385"/>
            <a:ext cx="290969" cy="334859"/>
          </a:xfrm>
          <a:custGeom>
            <a:pathLst>
              <a:path extrusionOk="0" h="16022" w="13922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2" name="Shape 282"/>
          <p:cNvSpPr/>
          <p:nvPr/>
        </p:nvSpPr>
        <p:spPr>
          <a:xfrm>
            <a:off x="2661147" y="394409"/>
            <a:ext cx="251176" cy="332811"/>
          </a:xfrm>
          <a:custGeom>
            <a:pathLst>
              <a:path extrusionOk="0" h="15924" w="12018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283" name="Shape 283"/>
          <p:cNvGrpSpPr/>
          <p:nvPr/>
        </p:nvGrpSpPr>
        <p:grpSpPr>
          <a:xfrm>
            <a:off x="3145962" y="388276"/>
            <a:ext cx="408386" cy="345079"/>
            <a:chOff x="3918650" y="293075"/>
            <a:chExt cx="488500" cy="412775"/>
          </a:xfrm>
        </p:grpSpPr>
        <p:sp>
          <p:nvSpPr>
            <p:cNvPr id="284" name="Shape 284"/>
            <p:cNvSpPr/>
            <p:nvPr/>
          </p:nvSpPr>
          <p:spPr>
            <a:xfrm>
              <a:off x="4085350" y="293675"/>
              <a:ext cx="154500" cy="412175"/>
            </a:xfrm>
            <a:custGeom>
              <a:pathLst>
                <a:path extrusionOk="0" h="16487" w="618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3918650" y="293075"/>
              <a:ext cx="153900" cy="407275"/>
            </a:xfrm>
            <a:custGeom>
              <a:pathLst>
                <a:path extrusionOk="0" h="16291" w="6156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4253250" y="298550"/>
              <a:ext cx="153900" cy="406675"/>
            </a:xfrm>
            <a:custGeom>
              <a:pathLst>
                <a:path extrusionOk="0" h="16267" w="6156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7" name="Shape 287"/>
          <p:cNvGrpSpPr/>
          <p:nvPr/>
        </p:nvGrpSpPr>
        <p:grpSpPr>
          <a:xfrm>
            <a:off x="3745729" y="362234"/>
            <a:ext cx="335904" cy="397141"/>
            <a:chOff x="4636075" y="261925"/>
            <a:chExt cx="401800" cy="475050"/>
          </a:xfrm>
        </p:grpSpPr>
        <p:sp>
          <p:nvSpPr>
            <p:cNvPr id="288" name="Shape 288"/>
            <p:cNvSpPr/>
            <p:nvPr/>
          </p:nvSpPr>
          <p:spPr>
            <a:xfrm>
              <a:off x="4665400" y="326650"/>
              <a:ext cx="372475" cy="97100"/>
            </a:xfrm>
            <a:custGeom>
              <a:pathLst>
                <a:path extrusionOk="0" h="3884" w="14899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4636075" y="438375"/>
              <a:ext cx="372475" cy="97125"/>
            </a:xfrm>
            <a:custGeom>
              <a:pathLst>
                <a:path extrusionOk="0" h="3885" w="14899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4814975" y="261925"/>
              <a:ext cx="44000" cy="50100"/>
            </a:xfrm>
            <a:custGeom>
              <a:pathLst>
                <a:path extrusionOk="0" h="2004" w="176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4814975" y="550125"/>
              <a:ext cx="44000" cy="186850"/>
            </a:xfrm>
            <a:custGeom>
              <a:pathLst>
                <a:path extrusionOk="0" h="7474" w="176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92" name="Shape 292"/>
          <p:cNvSpPr/>
          <p:nvPr/>
        </p:nvSpPr>
        <p:spPr>
          <a:xfrm>
            <a:off x="4284930" y="392862"/>
            <a:ext cx="384894" cy="335904"/>
          </a:xfrm>
          <a:custGeom>
            <a:pathLst>
              <a:path extrusionOk="0" h="16072" w="18416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293" name="Shape 293"/>
          <p:cNvGrpSpPr/>
          <p:nvPr/>
        </p:nvGrpSpPr>
        <p:grpSpPr>
          <a:xfrm>
            <a:off x="4872281" y="395423"/>
            <a:ext cx="336908" cy="330261"/>
            <a:chOff x="5983625" y="301625"/>
            <a:chExt cx="403000" cy="395050"/>
          </a:xfrm>
        </p:grpSpPr>
        <p:sp>
          <p:nvSpPr>
            <p:cNvPr id="294" name="Shape 294"/>
            <p:cNvSpPr/>
            <p:nvPr/>
          </p:nvSpPr>
          <p:spPr>
            <a:xfrm>
              <a:off x="5983625" y="319925"/>
              <a:ext cx="403000" cy="67200"/>
            </a:xfrm>
            <a:custGeom>
              <a:pathLst>
                <a:path extrusionOk="0" h="2688" w="1612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5983625" y="664900"/>
              <a:ext cx="403000" cy="31775"/>
            </a:xfrm>
            <a:custGeom>
              <a:pathLst>
                <a:path extrusionOk="0" h="1271" w="1612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6" name="Shape 296"/>
            <p:cNvSpPr/>
            <p:nvPr/>
          </p:nvSpPr>
          <p:spPr>
            <a:xfrm>
              <a:off x="6041025" y="301625"/>
              <a:ext cx="29325" cy="63500"/>
            </a:xfrm>
            <a:custGeom>
              <a:pathLst>
                <a:path extrusionOk="0" h="2540" w="1173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7" name="Shape 297"/>
            <p:cNvSpPr/>
            <p:nvPr/>
          </p:nvSpPr>
          <p:spPr>
            <a:xfrm>
              <a:off x="6297450" y="301625"/>
              <a:ext cx="29350" cy="63500"/>
            </a:xfrm>
            <a:custGeom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6097200" y="509200"/>
              <a:ext cx="50700" cy="53775"/>
            </a:xfrm>
            <a:custGeom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6097200" y="448150"/>
              <a:ext cx="50700" cy="48875"/>
            </a:xfrm>
            <a:custGeom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0" name="Shape 300"/>
            <p:cNvSpPr/>
            <p:nvPr/>
          </p:nvSpPr>
          <p:spPr>
            <a:xfrm>
              <a:off x="6097200" y="575150"/>
              <a:ext cx="50700" cy="48875"/>
            </a:xfrm>
            <a:custGeom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1" name="Shape 301"/>
            <p:cNvSpPr/>
            <p:nvPr/>
          </p:nvSpPr>
          <p:spPr>
            <a:xfrm>
              <a:off x="6160075" y="575150"/>
              <a:ext cx="50100" cy="48875"/>
            </a:xfrm>
            <a:custGeom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2" name="Shape 302"/>
            <p:cNvSpPr/>
            <p:nvPr/>
          </p:nvSpPr>
          <p:spPr>
            <a:xfrm>
              <a:off x="6034300" y="509200"/>
              <a:ext cx="50700" cy="53775"/>
            </a:xfrm>
            <a:custGeom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3" name="Shape 303"/>
            <p:cNvSpPr/>
            <p:nvPr/>
          </p:nvSpPr>
          <p:spPr>
            <a:xfrm>
              <a:off x="6034300" y="575150"/>
              <a:ext cx="50700" cy="48875"/>
            </a:xfrm>
            <a:custGeom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4" name="Shape 304"/>
            <p:cNvSpPr/>
            <p:nvPr/>
          </p:nvSpPr>
          <p:spPr>
            <a:xfrm>
              <a:off x="6034300" y="448150"/>
              <a:ext cx="50700" cy="48875"/>
            </a:xfrm>
            <a:custGeom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5" name="Shape 305"/>
            <p:cNvSpPr/>
            <p:nvPr/>
          </p:nvSpPr>
          <p:spPr>
            <a:xfrm>
              <a:off x="6160075" y="509200"/>
              <a:ext cx="50100" cy="53775"/>
            </a:xfrm>
            <a:custGeom>
              <a:pathLst>
                <a:path extrusionOk="0" h="2151" w="2004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6" name="Shape 306"/>
            <p:cNvSpPr/>
            <p:nvPr/>
          </p:nvSpPr>
          <p:spPr>
            <a:xfrm>
              <a:off x="5983625" y="399300"/>
              <a:ext cx="403000" cy="272950"/>
            </a:xfrm>
            <a:custGeom>
              <a:pathLst>
                <a:path extrusionOk="0" h="10918" w="1612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7" name="Shape 307"/>
            <p:cNvSpPr/>
            <p:nvPr/>
          </p:nvSpPr>
          <p:spPr>
            <a:xfrm>
              <a:off x="6285250" y="575150"/>
              <a:ext cx="50700" cy="48875"/>
            </a:xfrm>
            <a:custGeom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8" name="Shape 308"/>
            <p:cNvSpPr/>
            <p:nvPr/>
          </p:nvSpPr>
          <p:spPr>
            <a:xfrm>
              <a:off x="6285250" y="509200"/>
              <a:ext cx="50700" cy="53775"/>
            </a:xfrm>
            <a:custGeom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9" name="Shape 309"/>
            <p:cNvSpPr/>
            <p:nvPr/>
          </p:nvSpPr>
          <p:spPr>
            <a:xfrm>
              <a:off x="6285250" y="448150"/>
              <a:ext cx="50700" cy="48875"/>
            </a:xfrm>
            <a:custGeom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0" name="Shape 310"/>
            <p:cNvSpPr/>
            <p:nvPr/>
          </p:nvSpPr>
          <p:spPr>
            <a:xfrm>
              <a:off x="6222350" y="575150"/>
              <a:ext cx="50700" cy="48875"/>
            </a:xfrm>
            <a:custGeom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1" name="Shape 311"/>
            <p:cNvSpPr/>
            <p:nvPr/>
          </p:nvSpPr>
          <p:spPr>
            <a:xfrm>
              <a:off x="6160075" y="448150"/>
              <a:ext cx="50100" cy="48875"/>
            </a:xfrm>
            <a:custGeom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2" name="Shape 312"/>
            <p:cNvSpPr/>
            <p:nvPr/>
          </p:nvSpPr>
          <p:spPr>
            <a:xfrm>
              <a:off x="6222350" y="509200"/>
              <a:ext cx="50700" cy="53775"/>
            </a:xfrm>
            <a:custGeom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3" name="Shape 313"/>
            <p:cNvSpPr/>
            <p:nvPr/>
          </p:nvSpPr>
          <p:spPr>
            <a:xfrm>
              <a:off x="6222350" y="448150"/>
              <a:ext cx="50700" cy="48875"/>
            </a:xfrm>
            <a:custGeom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4" name="Shape 314"/>
          <p:cNvGrpSpPr/>
          <p:nvPr/>
        </p:nvGrpSpPr>
        <p:grpSpPr>
          <a:xfrm>
            <a:off x="5438358" y="392853"/>
            <a:ext cx="331808" cy="331306"/>
            <a:chOff x="6660750" y="298550"/>
            <a:chExt cx="396900" cy="396300"/>
          </a:xfrm>
        </p:grpSpPr>
        <p:sp>
          <p:nvSpPr>
            <p:cNvPr id="315" name="Shape 315"/>
            <p:cNvSpPr/>
            <p:nvPr/>
          </p:nvSpPr>
          <p:spPr>
            <a:xfrm>
              <a:off x="6660750" y="298550"/>
              <a:ext cx="396900" cy="396300"/>
            </a:xfrm>
            <a:custGeom>
              <a:pathLst>
                <a:path extrusionOk="0" h="15852" w="15876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6" name="Shape 316"/>
            <p:cNvSpPr/>
            <p:nvPr/>
          </p:nvSpPr>
          <p:spPr>
            <a:xfrm>
              <a:off x="6697400" y="335200"/>
              <a:ext cx="323625" cy="323025"/>
            </a:xfrm>
            <a:custGeom>
              <a:pathLst>
                <a:path extrusionOk="0" h="12921" w="12945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7" name="Shape 317"/>
          <p:cNvGrpSpPr/>
          <p:nvPr/>
        </p:nvGrpSpPr>
        <p:grpSpPr>
          <a:xfrm>
            <a:off x="358968" y="914538"/>
            <a:ext cx="347107" cy="420110"/>
            <a:chOff x="584925" y="922575"/>
            <a:chExt cx="415200" cy="502525"/>
          </a:xfrm>
        </p:grpSpPr>
        <p:sp>
          <p:nvSpPr>
            <p:cNvPr id="318" name="Shape 318"/>
            <p:cNvSpPr/>
            <p:nvPr/>
          </p:nvSpPr>
          <p:spPr>
            <a:xfrm>
              <a:off x="584925" y="961025"/>
              <a:ext cx="378575" cy="464075"/>
            </a:xfrm>
            <a:custGeom>
              <a:pathLst>
                <a:path extrusionOk="0" h="18563" w="15143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9" name="Shape 319"/>
            <p:cNvSpPr/>
            <p:nvPr/>
          </p:nvSpPr>
          <p:spPr>
            <a:xfrm>
              <a:off x="621550" y="922575"/>
              <a:ext cx="378575" cy="464050"/>
            </a:xfrm>
            <a:custGeom>
              <a:pathLst>
                <a:path extrusionOk="0" h="18562" w="15143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0" name="Shape 320"/>
            <p:cNvSpPr/>
            <p:nvPr/>
          </p:nvSpPr>
          <p:spPr>
            <a:xfrm>
              <a:off x="915850" y="922575"/>
              <a:ext cx="84275" cy="84275"/>
            </a:xfrm>
            <a:custGeom>
              <a:pathLst>
                <a:path extrusionOk="0" h="3371" w="3371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1" name="Shape 321"/>
          <p:cNvGrpSpPr/>
          <p:nvPr/>
        </p:nvGrpSpPr>
        <p:grpSpPr>
          <a:xfrm>
            <a:off x="912275" y="904840"/>
            <a:ext cx="367547" cy="437980"/>
            <a:chOff x="1246775" y="910975"/>
            <a:chExt cx="439650" cy="523900"/>
          </a:xfrm>
        </p:grpSpPr>
        <p:sp>
          <p:nvSpPr>
            <p:cNvPr id="322" name="Shape 322"/>
            <p:cNvSpPr/>
            <p:nvPr/>
          </p:nvSpPr>
          <p:spPr>
            <a:xfrm>
              <a:off x="1246775" y="970800"/>
              <a:ext cx="378575" cy="464075"/>
            </a:xfrm>
            <a:custGeom>
              <a:pathLst>
                <a:path extrusionOk="0" h="18563" w="15143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3" name="Shape 323"/>
            <p:cNvSpPr/>
            <p:nvPr/>
          </p:nvSpPr>
          <p:spPr>
            <a:xfrm>
              <a:off x="1307825" y="910975"/>
              <a:ext cx="378600" cy="464050"/>
            </a:xfrm>
            <a:custGeom>
              <a:pathLst>
                <a:path extrusionOk="0" h="18562" w="15144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4" name="Shape 324"/>
            <p:cNvSpPr/>
            <p:nvPr/>
          </p:nvSpPr>
          <p:spPr>
            <a:xfrm>
              <a:off x="1602125" y="910975"/>
              <a:ext cx="84300" cy="84275"/>
            </a:xfrm>
            <a:custGeom>
              <a:pathLst>
                <a:path extrusionOk="0" h="3371" w="3372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5" name="Shape 325"/>
          <p:cNvGrpSpPr/>
          <p:nvPr/>
        </p:nvGrpSpPr>
        <p:grpSpPr>
          <a:xfrm>
            <a:off x="1480399" y="975273"/>
            <a:ext cx="358351" cy="298117"/>
            <a:chOff x="1926350" y="995225"/>
            <a:chExt cx="428650" cy="356600"/>
          </a:xfrm>
        </p:grpSpPr>
        <p:sp>
          <p:nvSpPr>
            <p:cNvPr id="326" name="Shape 326"/>
            <p:cNvSpPr/>
            <p:nvPr/>
          </p:nvSpPr>
          <p:spPr>
            <a:xfrm>
              <a:off x="1926350" y="1298075"/>
              <a:ext cx="208225" cy="53750"/>
            </a:xfrm>
            <a:custGeom>
              <a:pathLst>
                <a:path extrusionOk="0" h="2150" w="8329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7" name="Shape 327"/>
            <p:cNvSpPr/>
            <p:nvPr/>
          </p:nvSpPr>
          <p:spPr>
            <a:xfrm>
              <a:off x="2146775" y="1298075"/>
              <a:ext cx="208225" cy="53750"/>
            </a:xfrm>
            <a:custGeom>
              <a:pathLst>
                <a:path extrusionOk="0" h="2150" w="8329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8" name="Shape 328"/>
            <p:cNvSpPr/>
            <p:nvPr/>
          </p:nvSpPr>
          <p:spPr>
            <a:xfrm>
              <a:off x="1926350" y="995225"/>
              <a:ext cx="208225" cy="332175"/>
            </a:xfrm>
            <a:custGeom>
              <a:pathLst>
                <a:path extrusionOk="0" h="13287" w="8329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9" name="Shape 329"/>
            <p:cNvSpPr/>
            <p:nvPr/>
          </p:nvSpPr>
          <p:spPr>
            <a:xfrm>
              <a:off x="2146775" y="995225"/>
              <a:ext cx="208225" cy="332175"/>
            </a:xfrm>
            <a:custGeom>
              <a:pathLst>
                <a:path extrusionOk="0" h="13287" w="8329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30" name="Shape 330"/>
          <p:cNvSpPr/>
          <p:nvPr/>
        </p:nvSpPr>
        <p:spPr>
          <a:xfrm>
            <a:off x="2048085" y="950287"/>
            <a:ext cx="350200" cy="348152"/>
          </a:xfrm>
          <a:custGeom>
            <a:pathLst>
              <a:path extrusionOk="0" h="16658" w="16756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1" name="Shape 331"/>
          <p:cNvSpPr/>
          <p:nvPr/>
        </p:nvSpPr>
        <p:spPr>
          <a:xfrm>
            <a:off x="2612156" y="967656"/>
            <a:ext cx="349155" cy="313437"/>
          </a:xfrm>
          <a:custGeom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2" name="Shape 332"/>
          <p:cNvSpPr/>
          <p:nvPr/>
        </p:nvSpPr>
        <p:spPr>
          <a:xfrm>
            <a:off x="3180804" y="970206"/>
            <a:ext cx="338956" cy="308316"/>
          </a:xfrm>
          <a:custGeom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3" name="Shape 333"/>
          <p:cNvSpPr/>
          <p:nvPr/>
        </p:nvSpPr>
        <p:spPr>
          <a:xfrm>
            <a:off x="3755576" y="973257"/>
            <a:ext cx="316509" cy="302214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334" name="Shape 334"/>
          <p:cNvGrpSpPr/>
          <p:nvPr/>
        </p:nvGrpSpPr>
        <p:grpSpPr>
          <a:xfrm>
            <a:off x="4302631" y="952826"/>
            <a:ext cx="349155" cy="349657"/>
            <a:chOff x="5302225" y="968375"/>
            <a:chExt cx="417650" cy="418250"/>
          </a:xfrm>
        </p:grpSpPr>
        <p:sp>
          <p:nvSpPr>
            <p:cNvPr id="335" name="Shape 335"/>
            <p:cNvSpPr/>
            <p:nvPr/>
          </p:nvSpPr>
          <p:spPr>
            <a:xfrm>
              <a:off x="5333350" y="991575"/>
              <a:ext cx="152075" cy="155100"/>
            </a:xfrm>
            <a:custGeom>
              <a:pathLst>
                <a:path extrusionOk="0" h="6204" w="6083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6" name="Shape 336"/>
            <p:cNvSpPr/>
            <p:nvPr/>
          </p:nvSpPr>
          <p:spPr>
            <a:xfrm>
              <a:off x="5302225" y="968375"/>
              <a:ext cx="417650" cy="418250"/>
            </a:xfrm>
            <a:custGeom>
              <a:pathLst>
                <a:path extrusionOk="0" h="16730" w="16706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37" name="Shape 337"/>
          <p:cNvGrpSpPr/>
          <p:nvPr/>
        </p:nvGrpSpPr>
        <p:grpSpPr>
          <a:xfrm>
            <a:off x="4824295" y="913514"/>
            <a:ext cx="432880" cy="421636"/>
            <a:chOff x="5926225" y="921350"/>
            <a:chExt cx="517800" cy="504350"/>
          </a:xfrm>
        </p:grpSpPr>
        <p:sp>
          <p:nvSpPr>
            <p:cNvPr id="338" name="Shape 338"/>
            <p:cNvSpPr/>
            <p:nvPr/>
          </p:nvSpPr>
          <p:spPr>
            <a:xfrm>
              <a:off x="5926225" y="921350"/>
              <a:ext cx="517800" cy="504350"/>
            </a:xfrm>
            <a:custGeom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9" name="Shape 339"/>
            <p:cNvSpPr/>
            <p:nvPr/>
          </p:nvSpPr>
          <p:spPr>
            <a:xfrm>
              <a:off x="6016600" y="1005000"/>
              <a:ext cx="337050" cy="337050"/>
            </a:xfrm>
            <a:custGeom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0" name="Shape 340"/>
          <p:cNvGrpSpPr/>
          <p:nvPr/>
        </p:nvGrpSpPr>
        <p:grpSpPr>
          <a:xfrm>
            <a:off x="5402117" y="921685"/>
            <a:ext cx="404289" cy="405313"/>
            <a:chOff x="6617400" y="931125"/>
            <a:chExt cx="483600" cy="484825"/>
          </a:xfrm>
        </p:grpSpPr>
        <p:sp>
          <p:nvSpPr>
            <p:cNvPr id="341" name="Shape 341"/>
            <p:cNvSpPr/>
            <p:nvPr/>
          </p:nvSpPr>
          <p:spPr>
            <a:xfrm>
              <a:off x="6843925" y="1183900"/>
              <a:ext cx="121525" cy="232050"/>
            </a:xfrm>
            <a:custGeom>
              <a:pathLst>
                <a:path extrusionOk="0" h="9282" w="4861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2" name="Shape 342"/>
            <p:cNvSpPr/>
            <p:nvPr/>
          </p:nvSpPr>
          <p:spPr>
            <a:xfrm>
              <a:off x="6617400" y="931125"/>
              <a:ext cx="483600" cy="259500"/>
            </a:xfrm>
            <a:custGeom>
              <a:pathLst>
                <a:path extrusionOk="0" h="10380" w="19344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3" name="Shape 343"/>
          <p:cNvGrpSpPr/>
          <p:nvPr/>
        </p:nvGrpSpPr>
        <p:grpSpPr>
          <a:xfrm>
            <a:off x="337525" y="1551047"/>
            <a:ext cx="389994" cy="273622"/>
            <a:chOff x="559275" y="1683950"/>
            <a:chExt cx="466500" cy="327300"/>
          </a:xfrm>
        </p:grpSpPr>
        <p:sp>
          <p:nvSpPr>
            <p:cNvPr id="344" name="Shape 344"/>
            <p:cNvSpPr/>
            <p:nvPr/>
          </p:nvSpPr>
          <p:spPr>
            <a:xfrm>
              <a:off x="559275" y="1683950"/>
              <a:ext cx="466500" cy="197850"/>
            </a:xfrm>
            <a:custGeom>
              <a:pathLst>
                <a:path extrusionOk="0" h="7914" w="1866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5" name="Shape 345"/>
            <p:cNvSpPr/>
            <p:nvPr/>
          </p:nvSpPr>
          <p:spPr>
            <a:xfrm>
              <a:off x="559275" y="1727925"/>
              <a:ext cx="466500" cy="283325"/>
            </a:xfrm>
            <a:custGeom>
              <a:pathLst>
                <a:path extrusionOk="0" h="11333" w="1866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6" name="Shape 346"/>
          <p:cNvGrpSpPr/>
          <p:nvPr/>
        </p:nvGrpSpPr>
        <p:grpSpPr>
          <a:xfrm>
            <a:off x="901051" y="1496958"/>
            <a:ext cx="389994" cy="381822"/>
            <a:chOff x="1233350" y="1619250"/>
            <a:chExt cx="466500" cy="456725"/>
          </a:xfrm>
        </p:grpSpPr>
        <p:sp>
          <p:nvSpPr>
            <p:cNvPr id="347" name="Shape 347"/>
            <p:cNvSpPr/>
            <p:nvPr/>
          </p:nvSpPr>
          <p:spPr>
            <a:xfrm>
              <a:off x="1233350" y="1619250"/>
              <a:ext cx="466500" cy="456725"/>
            </a:xfrm>
            <a:custGeom>
              <a:pathLst>
                <a:path extrusionOk="0" h="18269" w="1866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8" name="Shape 348"/>
            <p:cNvSpPr/>
            <p:nvPr/>
          </p:nvSpPr>
          <p:spPr>
            <a:xfrm>
              <a:off x="1382325" y="1792025"/>
              <a:ext cx="168550" cy="12250"/>
            </a:xfrm>
            <a:custGeom>
              <a:pathLst>
                <a:path extrusionOk="0" h="490" w="6742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9" name="Shape 349"/>
            <p:cNvSpPr/>
            <p:nvPr/>
          </p:nvSpPr>
          <p:spPr>
            <a:xfrm>
              <a:off x="1382325" y="1825000"/>
              <a:ext cx="168550" cy="12250"/>
            </a:xfrm>
            <a:custGeom>
              <a:pathLst>
                <a:path extrusionOk="0" h="490" w="6742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0" name="Shape 350"/>
            <p:cNvSpPr/>
            <p:nvPr/>
          </p:nvSpPr>
          <p:spPr>
            <a:xfrm>
              <a:off x="1382325" y="1858575"/>
              <a:ext cx="70850" cy="12250"/>
            </a:xfrm>
            <a:custGeom>
              <a:pathLst>
                <a:path extrusionOk="0" h="490" w="2834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1" name="Shape 351"/>
          <p:cNvGrpSpPr/>
          <p:nvPr/>
        </p:nvGrpSpPr>
        <p:grpSpPr>
          <a:xfrm>
            <a:off x="1476825" y="1505109"/>
            <a:ext cx="365499" cy="365499"/>
            <a:chOff x="1922075" y="1629000"/>
            <a:chExt cx="437200" cy="437200"/>
          </a:xfrm>
        </p:grpSpPr>
        <p:sp>
          <p:nvSpPr>
            <p:cNvPr id="352" name="Shape 352"/>
            <p:cNvSpPr/>
            <p:nvPr/>
          </p:nvSpPr>
          <p:spPr>
            <a:xfrm>
              <a:off x="2208425" y="1629000"/>
              <a:ext cx="150850" cy="150850"/>
            </a:xfrm>
            <a:custGeom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1922075" y="1686400"/>
              <a:ext cx="379800" cy="379800"/>
            </a:xfrm>
            <a:custGeom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4" name="Shape 354"/>
          <p:cNvGrpSpPr/>
          <p:nvPr/>
        </p:nvGrpSpPr>
        <p:grpSpPr>
          <a:xfrm>
            <a:off x="2038826" y="1503583"/>
            <a:ext cx="368550" cy="368550"/>
            <a:chOff x="2594325" y="1627175"/>
            <a:chExt cx="440850" cy="440850"/>
          </a:xfrm>
        </p:grpSpPr>
        <p:sp>
          <p:nvSpPr>
            <p:cNvPr id="355" name="Shape 355"/>
            <p:cNvSpPr/>
            <p:nvPr/>
          </p:nvSpPr>
          <p:spPr>
            <a:xfrm>
              <a:off x="2594325" y="1890950"/>
              <a:ext cx="177075" cy="177075"/>
            </a:xfrm>
            <a:custGeom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6" name="Shape 356"/>
            <p:cNvSpPr/>
            <p:nvPr/>
          </p:nvSpPr>
          <p:spPr>
            <a:xfrm>
              <a:off x="2858700" y="1627175"/>
              <a:ext cx="176475" cy="176475"/>
            </a:xfrm>
            <a:custGeom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7" name="Shape 357"/>
            <p:cNvSpPr/>
            <p:nvPr/>
          </p:nvSpPr>
          <p:spPr>
            <a:xfrm>
              <a:off x="2663325" y="1702275"/>
              <a:ext cx="296750" cy="296775"/>
            </a:xfrm>
            <a:custGeom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58" name="Shape 358"/>
          <p:cNvSpPr/>
          <p:nvPr/>
        </p:nvSpPr>
        <p:spPr>
          <a:xfrm>
            <a:off x="2618781" y="1519980"/>
            <a:ext cx="335904" cy="335883"/>
          </a:xfrm>
          <a:custGeom>
            <a:pathLst>
              <a:path extrusionOk="0" h="16071" w="16072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359" name="Shape 359"/>
          <p:cNvGrpSpPr/>
          <p:nvPr/>
        </p:nvGrpSpPr>
        <p:grpSpPr>
          <a:xfrm>
            <a:off x="3200595" y="1476016"/>
            <a:ext cx="299120" cy="423684"/>
            <a:chOff x="3984000" y="1594200"/>
            <a:chExt cx="357800" cy="506800"/>
          </a:xfrm>
        </p:grpSpPr>
        <p:sp>
          <p:nvSpPr>
            <p:cNvPr id="360" name="Shape 360"/>
            <p:cNvSpPr/>
            <p:nvPr/>
          </p:nvSpPr>
          <p:spPr>
            <a:xfrm>
              <a:off x="3984000" y="1597875"/>
              <a:ext cx="44575" cy="503125"/>
            </a:xfrm>
            <a:custGeom>
              <a:pathLst>
                <a:path extrusionOk="0" h="20125" w="1783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61" name="Shape 361"/>
            <p:cNvSpPr/>
            <p:nvPr/>
          </p:nvSpPr>
          <p:spPr>
            <a:xfrm>
              <a:off x="4041375" y="1594200"/>
              <a:ext cx="300425" cy="229600"/>
            </a:xfrm>
            <a:custGeom>
              <a:pathLst>
                <a:path extrusionOk="0" h="9184" w="12017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62" name="Shape 362"/>
          <p:cNvGrpSpPr/>
          <p:nvPr/>
        </p:nvGrpSpPr>
        <p:grpSpPr>
          <a:xfrm>
            <a:off x="3716637" y="1566868"/>
            <a:ext cx="394090" cy="241980"/>
            <a:chOff x="4601275" y="1702875"/>
            <a:chExt cx="471400" cy="289450"/>
          </a:xfrm>
        </p:grpSpPr>
        <p:sp>
          <p:nvSpPr>
            <p:cNvPr id="363" name="Shape 363"/>
            <p:cNvSpPr/>
            <p:nvPr/>
          </p:nvSpPr>
          <p:spPr>
            <a:xfrm>
              <a:off x="4816200" y="1702875"/>
              <a:ext cx="41550" cy="41550"/>
            </a:xfrm>
            <a:custGeom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64" name="Shape 364"/>
            <p:cNvSpPr/>
            <p:nvPr/>
          </p:nvSpPr>
          <p:spPr>
            <a:xfrm>
              <a:off x="5031125" y="1757225"/>
              <a:ext cx="41550" cy="41550"/>
            </a:xfrm>
            <a:custGeom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65" name="Shape 365"/>
            <p:cNvSpPr/>
            <p:nvPr/>
          </p:nvSpPr>
          <p:spPr>
            <a:xfrm>
              <a:off x="4634875" y="1756000"/>
              <a:ext cx="404225" cy="178325"/>
            </a:xfrm>
            <a:custGeom>
              <a:pathLst>
                <a:path extrusionOk="0" h="7133" w="16169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66" name="Shape 366"/>
            <p:cNvSpPr/>
            <p:nvPr/>
          </p:nvSpPr>
          <p:spPr>
            <a:xfrm>
              <a:off x="4601275" y="1757225"/>
              <a:ext cx="41550" cy="41550"/>
            </a:xfrm>
            <a:custGeom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67" name="Shape 367"/>
            <p:cNvSpPr/>
            <p:nvPr/>
          </p:nvSpPr>
          <p:spPr>
            <a:xfrm>
              <a:off x="4673325" y="1947725"/>
              <a:ext cx="327300" cy="44600"/>
            </a:xfrm>
            <a:custGeom>
              <a:pathLst>
                <a:path extrusionOk="0" h="1784" w="13092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68" name="Shape 368"/>
          <p:cNvGrpSpPr/>
          <p:nvPr/>
        </p:nvGrpSpPr>
        <p:grpSpPr>
          <a:xfrm>
            <a:off x="4299057" y="1507659"/>
            <a:ext cx="356303" cy="360399"/>
            <a:chOff x="5297950" y="1632050"/>
            <a:chExt cx="426200" cy="431100"/>
          </a:xfrm>
        </p:grpSpPr>
        <p:sp>
          <p:nvSpPr>
            <p:cNvPr id="369" name="Shape 369"/>
            <p:cNvSpPr/>
            <p:nvPr/>
          </p:nvSpPr>
          <p:spPr>
            <a:xfrm>
              <a:off x="5404800" y="1936125"/>
              <a:ext cx="212500" cy="127025"/>
            </a:xfrm>
            <a:custGeom>
              <a:pathLst>
                <a:path extrusionOk="0" h="5081" w="850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70" name="Shape 370"/>
            <p:cNvSpPr/>
            <p:nvPr/>
          </p:nvSpPr>
          <p:spPr>
            <a:xfrm>
              <a:off x="5297950" y="1632050"/>
              <a:ext cx="426200" cy="294950"/>
            </a:xfrm>
            <a:custGeom>
              <a:pathLst>
                <a:path extrusionOk="0" h="11798" w="17048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1" name="Shape 371"/>
          <p:cNvGrpSpPr/>
          <p:nvPr/>
        </p:nvGrpSpPr>
        <p:grpSpPr>
          <a:xfrm>
            <a:off x="4861560" y="1496958"/>
            <a:ext cx="358351" cy="381822"/>
            <a:chOff x="5970800" y="1619250"/>
            <a:chExt cx="428650" cy="456725"/>
          </a:xfrm>
        </p:grpSpPr>
        <p:sp>
          <p:nvSpPr>
            <p:cNvPr id="372" name="Shape 372"/>
            <p:cNvSpPr/>
            <p:nvPr/>
          </p:nvSpPr>
          <p:spPr>
            <a:xfrm>
              <a:off x="5970800" y="1674200"/>
              <a:ext cx="377975" cy="377950"/>
            </a:xfrm>
            <a:custGeom>
              <a:pathLst>
                <a:path extrusionOk="0" h="15118" w="15119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73" name="Shape 373"/>
            <p:cNvSpPr/>
            <p:nvPr/>
          </p:nvSpPr>
          <p:spPr>
            <a:xfrm>
              <a:off x="6068500" y="1771875"/>
              <a:ext cx="182575" cy="182600"/>
            </a:xfrm>
            <a:custGeom>
              <a:pathLst>
                <a:path extrusionOk="0" h="7304" w="7303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74" name="Shape 374"/>
            <p:cNvSpPr/>
            <p:nvPr/>
          </p:nvSpPr>
          <p:spPr>
            <a:xfrm>
              <a:off x="5981175" y="2005125"/>
              <a:ext cx="75125" cy="70850"/>
            </a:xfrm>
            <a:custGeom>
              <a:pathLst>
                <a:path extrusionOk="0" h="2834" w="3005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75" name="Shape 375"/>
            <p:cNvSpPr/>
            <p:nvPr/>
          </p:nvSpPr>
          <p:spPr>
            <a:xfrm>
              <a:off x="6263875" y="2005125"/>
              <a:ext cx="74525" cy="70850"/>
            </a:xfrm>
            <a:custGeom>
              <a:pathLst>
                <a:path extrusionOk="0" h="2834" w="2981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76" name="Shape 376"/>
            <p:cNvSpPr/>
            <p:nvPr/>
          </p:nvSpPr>
          <p:spPr>
            <a:xfrm>
              <a:off x="6147875" y="1619250"/>
              <a:ext cx="251575" cy="255850"/>
            </a:xfrm>
            <a:custGeom>
              <a:pathLst>
                <a:path extrusionOk="0" h="10234" w="10063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7" name="Shape 377"/>
          <p:cNvGrpSpPr/>
          <p:nvPr/>
        </p:nvGrpSpPr>
        <p:grpSpPr>
          <a:xfrm>
            <a:off x="5408763" y="1492360"/>
            <a:ext cx="401718" cy="366502"/>
            <a:chOff x="6625350" y="1613750"/>
            <a:chExt cx="480525" cy="438400"/>
          </a:xfrm>
        </p:grpSpPr>
        <p:sp>
          <p:nvSpPr>
            <p:cNvPr id="378" name="Shape 378"/>
            <p:cNvSpPr/>
            <p:nvPr/>
          </p:nvSpPr>
          <p:spPr>
            <a:xfrm>
              <a:off x="6670525" y="1887275"/>
              <a:ext cx="117875" cy="164875"/>
            </a:xfrm>
            <a:custGeom>
              <a:pathLst>
                <a:path extrusionOk="0" h="6595" w="4715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79" name="Shape 379"/>
            <p:cNvSpPr/>
            <p:nvPr/>
          </p:nvSpPr>
          <p:spPr>
            <a:xfrm>
              <a:off x="7075950" y="1754175"/>
              <a:ext cx="29925" cy="99550"/>
            </a:xfrm>
            <a:custGeom>
              <a:pathLst>
                <a:path extrusionOk="0" h="3982" w="1197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0" name="Shape 380"/>
            <p:cNvSpPr/>
            <p:nvPr/>
          </p:nvSpPr>
          <p:spPr>
            <a:xfrm>
              <a:off x="6625350" y="1729750"/>
              <a:ext cx="97700" cy="147175"/>
            </a:xfrm>
            <a:custGeom>
              <a:pathLst>
                <a:path extrusionOk="0" h="5887" w="3908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1" name="Shape 381"/>
            <p:cNvSpPr/>
            <p:nvPr/>
          </p:nvSpPr>
          <p:spPr>
            <a:xfrm>
              <a:off x="6736475" y="1638175"/>
              <a:ext cx="279650" cy="330325"/>
            </a:xfrm>
            <a:custGeom>
              <a:pathLst>
                <a:path extrusionOk="0" h="13213" w="11186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2" name="Shape 382"/>
            <p:cNvSpPr/>
            <p:nvPr/>
          </p:nvSpPr>
          <p:spPr>
            <a:xfrm>
              <a:off x="7029550" y="1613750"/>
              <a:ext cx="34200" cy="379800"/>
            </a:xfrm>
            <a:custGeom>
              <a:pathLst>
                <a:path extrusionOk="0" h="15192" w="1368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3" name="Shape 383"/>
          <p:cNvGrpSpPr/>
          <p:nvPr/>
        </p:nvGrpSpPr>
        <p:grpSpPr>
          <a:xfrm>
            <a:off x="380913" y="2088553"/>
            <a:ext cx="303217" cy="325684"/>
            <a:chOff x="611175" y="2326900"/>
            <a:chExt cx="362700" cy="389575"/>
          </a:xfrm>
        </p:grpSpPr>
        <p:sp>
          <p:nvSpPr>
            <p:cNvPr id="384" name="Shape 384"/>
            <p:cNvSpPr/>
            <p:nvPr/>
          </p:nvSpPr>
          <p:spPr>
            <a:xfrm>
              <a:off x="611175" y="2326900"/>
              <a:ext cx="362700" cy="389575"/>
            </a:xfrm>
            <a:custGeom>
              <a:pathLst>
                <a:path extrusionOk="0" h="15583" w="14508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5" name="Shape 385"/>
            <p:cNvSpPr/>
            <p:nvPr/>
          </p:nvSpPr>
          <p:spPr>
            <a:xfrm>
              <a:off x="794950" y="2500900"/>
              <a:ext cx="24450" cy="23850"/>
            </a:xfrm>
            <a:custGeom>
              <a:pathLst>
                <a:path extrusionOk="0" h="954" w="978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6" name="Shape 386"/>
            <p:cNvSpPr/>
            <p:nvPr/>
          </p:nvSpPr>
          <p:spPr>
            <a:xfrm>
              <a:off x="754650" y="2381250"/>
              <a:ext cx="75750" cy="14050"/>
            </a:xfrm>
            <a:custGeom>
              <a:pathLst>
                <a:path extrusionOk="0" h="562" w="303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7" name="Shape 387"/>
            <p:cNvSpPr/>
            <p:nvPr/>
          </p:nvSpPr>
          <p:spPr>
            <a:xfrm>
              <a:off x="765025" y="2453900"/>
              <a:ext cx="31175" cy="31150"/>
            </a:xfrm>
            <a:custGeom>
              <a:pathLst>
                <a:path extrusionOk="0" h="1246" w="1247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88" name="Shape 388"/>
          <p:cNvSpPr/>
          <p:nvPr/>
        </p:nvSpPr>
        <p:spPr>
          <a:xfrm>
            <a:off x="936309" y="2091680"/>
            <a:ext cx="319561" cy="319561"/>
          </a:xfrm>
          <a:custGeom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9" name="Shape 389"/>
          <p:cNvSpPr/>
          <p:nvPr/>
        </p:nvSpPr>
        <p:spPr>
          <a:xfrm>
            <a:off x="1499857" y="2091680"/>
            <a:ext cx="319561" cy="319561"/>
          </a:xfrm>
          <a:custGeom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0" name="Shape 390"/>
          <p:cNvSpPr/>
          <p:nvPr/>
        </p:nvSpPr>
        <p:spPr>
          <a:xfrm>
            <a:off x="2063405" y="2091680"/>
            <a:ext cx="319561" cy="319561"/>
          </a:xfrm>
          <a:custGeom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391" name="Shape 391"/>
          <p:cNvGrpSpPr/>
          <p:nvPr/>
        </p:nvGrpSpPr>
        <p:grpSpPr>
          <a:xfrm>
            <a:off x="2701377" y="2036491"/>
            <a:ext cx="170502" cy="425733"/>
            <a:chOff x="3386850" y="2264625"/>
            <a:chExt cx="203950" cy="509250"/>
          </a:xfrm>
        </p:grpSpPr>
        <p:sp>
          <p:nvSpPr>
            <p:cNvPr id="392" name="Shape 392"/>
            <p:cNvSpPr/>
            <p:nvPr/>
          </p:nvSpPr>
          <p:spPr>
            <a:xfrm>
              <a:off x="3386850" y="2370850"/>
              <a:ext cx="203950" cy="403025"/>
            </a:xfrm>
            <a:custGeom>
              <a:pathLst>
                <a:path extrusionOk="0" h="16121" w="8158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93" name="Shape 393"/>
            <p:cNvSpPr/>
            <p:nvPr/>
          </p:nvSpPr>
          <p:spPr>
            <a:xfrm>
              <a:off x="3446075" y="2264625"/>
              <a:ext cx="85500" cy="94050"/>
            </a:xfrm>
            <a:custGeom>
              <a:pathLst>
                <a:path extrusionOk="0" h="3762" w="342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4" name="Shape 394"/>
          <p:cNvGrpSpPr/>
          <p:nvPr/>
        </p:nvGrpSpPr>
        <p:grpSpPr>
          <a:xfrm>
            <a:off x="3843750" y="2090602"/>
            <a:ext cx="139862" cy="317512"/>
            <a:chOff x="4753325" y="2329350"/>
            <a:chExt cx="167300" cy="379800"/>
          </a:xfrm>
        </p:grpSpPr>
        <p:sp>
          <p:nvSpPr>
            <p:cNvPr id="395" name="Shape 395"/>
            <p:cNvSpPr/>
            <p:nvPr/>
          </p:nvSpPr>
          <p:spPr>
            <a:xfrm>
              <a:off x="4753325" y="2424600"/>
              <a:ext cx="167300" cy="284550"/>
            </a:xfrm>
            <a:custGeom>
              <a:pathLst>
                <a:path extrusionOk="0" h="11382" w="6692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96" name="Shape 396"/>
            <p:cNvSpPr/>
            <p:nvPr/>
          </p:nvSpPr>
          <p:spPr>
            <a:xfrm>
              <a:off x="4798500" y="2329350"/>
              <a:ext cx="76950" cy="84275"/>
            </a:xfrm>
            <a:custGeom>
              <a:pathLst>
                <a:path extrusionOk="0" h="3371" w="3078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7" name="Shape 397"/>
          <p:cNvGrpSpPr/>
          <p:nvPr/>
        </p:nvGrpSpPr>
        <p:grpSpPr>
          <a:xfrm>
            <a:off x="3277653" y="2038519"/>
            <a:ext cx="145004" cy="421657"/>
            <a:chOff x="4076175" y="2267050"/>
            <a:chExt cx="173450" cy="504375"/>
          </a:xfrm>
        </p:grpSpPr>
        <p:sp>
          <p:nvSpPr>
            <p:cNvPr id="398" name="Shape 398"/>
            <p:cNvSpPr/>
            <p:nvPr/>
          </p:nvSpPr>
          <p:spPr>
            <a:xfrm>
              <a:off x="4122600" y="2267050"/>
              <a:ext cx="80600" cy="91625"/>
            </a:xfrm>
            <a:custGeom>
              <a:pathLst>
                <a:path extrusionOk="0" h="3665" w="3224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99" name="Shape 399"/>
            <p:cNvSpPr/>
            <p:nvPr/>
          </p:nvSpPr>
          <p:spPr>
            <a:xfrm>
              <a:off x="4076175" y="2370250"/>
              <a:ext cx="173450" cy="401175"/>
            </a:xfrm>
            <a:custGeom>
              <a:pathLst>
                <a:path extrusionOk="0" h="16047" w="6938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00" name="Shape 400"/>
          <p:cNvSpPr/>
          <p:nvPr/>
        </p:nvSpPr>
        <p:spPr>
          <a:xfrm>
            <a:off x="4317598" y="2083007"/>
            <a:ext cx="319561" cy="336908"/>
          </a:xfrm>
          <a:custGeom>
            <a:pathLst>
              <a:path extrusionOk="0" h="16120" w="1529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01" name="Shape 401"/>
          <p:cNvGrpSpPr/>
          <p:nvPr/>
        </p:nvGrpSpPr>
        <p:grpSpPr>
          <a:xfrm>
            <a:off x="4865133" y="2089055"/>
            <a:ext cx="351203" cy="324660"/>
            <a:chOff x="5975075" y="2327500"/>
            <a:chExt cx="420100" cy="388350"/>
          </a:xfrm>
        </p:grpSpPr>
        <p:sp>
          <p:nvSpPr>
            <p:cNvPr id="402" name="Shape 402"/>
            <p:cNvSpPr/>
            <p:nvPr/>
          </p:nvSpPr>
          <p:spPr>
            <a:xfrm>
              <a:off x="5975075" y="2474650"/>
              <a:ext cx="98325" cy="220450"/>
            </a:xfrm>
            <a:custGeom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03" name="Shape 403"/>
            <p:cNvSpPr/>
            <p:nvPr/>
          </p:nvSpPr>
          <p:spPr>
            <a:xfrm>
              <a:off x="6088025" y="2327500"/>
              <a:ext cx="307150" cy="388350"/>
            </a:xfrm>
            <a:custGeom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4" name="Shape 404"/>
          <p:cNvGrpSpPr/>
          <p:nvPr/>
        </p:nvGrpSpPr>
        <p:grpSpPr>
          <a:xfrm>
            <a:off x="5496543" y="2079357"/>
            <a:ext cx="215437" cy="351203"/>
            <a:chOff x="6730350" y="2315900"/>
            <a:chExt cx="257700" cy="420100"/>
          </a:xfrm>
        </p:grpSpPr>
        <p:sp>
          <p:nvSpPr>
            <p:cNvPr id="405" name="Shape 405"/>
            <p:cNvSpPr/>
            <p:nvPr/>
          </p:nvSpPr>
          <p:spPr>
            <a:xfrm>
              <a:off x="6807900" y="2671250"/>
              <a:ext cx="102600" cy="22625"/>
            </a:xfrm>
            <a:custGeom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06" name="Shape 406"/>
            <p:cNvSpPr/>
            <p:nvPr/>
          </p:nvSpPr>
          <p:spPr>
            <a:xfrm>
              <a:off x="6807900" y="2636450"/>
              <a:ext cx="102600" cy="22625"/>
            </a:xfrm>
            <a:custGeom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07" name="Shape 407"/>
            <p:cNvSpPr/>
            <p:nvPr/>
          </p:nvSpPr>
          <p:spPr>
            <a:xfrm>
              <a:off x="6807900" y="2706075"/>
              <a:ext cx="102600" cy="29925"/>
            </a:xfrm>
            <a:custGeom>
              <a:pathLst>
                <a:path extrusionOk="0" h="1197" w="4104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08" name="Shape 408"/>
            <p:cNvSpPr/>
            <p:nvPr/>
          </p:nvSpPr>
          <p:spPr>
            <a:xfrm>
              <a:off x="6811575" y="2463675"/>
              <a:ext cx="95275" cy="160600"/>
            </a:xfrm>
            <a:custGeom>
              <a:pathLst>
                <a:path extrusionOk="0" h="6424" w="3811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09" name="Shape 409"/>
            <p:cNvSpPr/>
            <p:nvPr/>
          </p:nvSpPr>
          <p:spPr>
            <a:xfrm>
              <a:off x="6730350" y="2315900"/>
              <a:ext cx="257700" cy="308375"/>
            </a:xfrm>
            <a:custGeom>
              <a:pathLst>
                <a:path extrusionOk="0" h="12335" w="10308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0" name="Shape 410"/>
          <p:cNvGrpSpPr/>
          <p:nvPr/>
        </p:nvGrpSpPr>
        <p:grpSpPr>
          <a:xfrm>
            <a:off x="477889" y="2615840"/>
            <a:ext cx="109265" cy="398165"/>
            <a:chOff x="727175" y="2957625"/>
            <a:chExt cx="130700" cy="476275"/>
          </a:xfrm>
        </p:grpSpPr>
        <p:sp>
          <p:nvSpPr>
            <p:cNvPr id="411" name="Shape 411"/>
            <p:cNvSpPr/>
            <p:nvPr/>
          </p:nvSpPr>
          <p:spPr>
            <a:xfrm>
              <a:off x="727175" y="2957625"/>
              <a:ext cx="130700" cy="476275"/>
            </a:xfrm>
            <a:custGeom>
              <a:pathLst>
                <a:path extrusionOk="0" h="19051" w="5228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12" name="Shape 412"/>
            <p:cNvSpPr/>
            <p:nvPr/>
          </p:nvSpPr>
          <p:spPr>
            <a:xfrm>
              <a:off x="751600" y="3090125"/>
              <a:ext cx="81850" cy="319350"/>
            </a:xfrm>
            <a:custGeom>
              <a:pathLst>
                <a:path extrusionOk="0" h="12774" w="3274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13" name="Shape 413"/>
          <p:cNvSpPr/>
          <p:nvPr/>
        </p:nvSpPr>
        <p:spPr>
          <a:xfrm>
            <a:off x="1492207" y="2600114"/>
            <a:ext cx="334859" cy="429808"/>
          </a:xfrm>
          <a:custGeom>
            <a:pathLst>
              <a:path extrusionOk="0" h="20565" w="16022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4" name="Shape 414"/>
          <p:cNvSpPr/>
          <p:nvPr/>
        </p:nvSpPr>
        <p:spPr>
          <a:xfrm>
            <a:off x="972049" y="2600114"/>
            <a:ext cx="248083" cy="429808"/>
          </a:xfrm>
          <a:custGeom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15" name="Shape 415"/>
          <p:cNvGrpSpPr/>
          <p:nvPr/>
        </p:nvGrpSpPr>
        <p:grpSpPr>
          <a:xfrm>
            <a:off x="2029630" y="2628589"/>
            <a:ext cx="386942" cy="372647"/>
            <a:chOff x="2583325" y="2972875"/>
            <a:chExt cx="462850" cy="445750"/>
          </a:xfrm>
        </p:grpSpPr>
        <p:sp>
          <p:nvSpPr>
            <p:cNvPr id="416" name="Shape 416"/>
            <p:cNvSpPr/>
            <p:nvPr/>
          </p:nvSpPr>
          <p:spPr>
            <a:xfrm>
              <a:off x="2701775" y="3323350"/>
              <a:ext cx="225950" cy="95275"/>
            </a:xfrm>
            <a:custGeom>
              <a:pathLst>
                <a:path extrusionOk="0" h="3811" w="9038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17" name="Shape 417"/>
            <p:cNvSpPr/>
            <p:nvPr/>
          </p:nvSpPr>
          <p:spPr>
            <a:xfrm>
              <a:off x="2583325" y="2972875"/>
              <a:ext cx="462850" cy="337075"/>
            </a:xfrm>
            <a:custGeom>
              <a:pathLst>
                <a:path extrusionOk="0" h="13483" w="18514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8" name="Shape 418"/>
          <p:cNvGrpSpPr/>
          <p:nvPr/>
        </p:nvGrpSpPr>
        <p:grpSpPr>
          <a:xfrm>
            <a:off x="2579886" y="2684245"/>
            <a:ext cx="413485" cy="261354"/>
            <a:chOff x="3241525" y="3039450"/>
            <a:chExt cx="494600" cy="312625"/>
          </a:xfrm>
        </p:grpSpPr>
        <p:sp>
          <p:nvSpPr>
            <p:cNvPr id="419" name="Shape 419"/>
            <p:cNvSpPr/>
            <p:nvPr/>
          </p:nvSpPr>
          <p:spPr>
            <a:xfrm>
              <a:off x="3241525" y="3039450"/>
              <a:ext cx="494600" cy="312625"/>
            </a:xfrm>
            <a:custGeom>
              <a:pathLst>
                <a:path extrusionOk="0" h="12505" w="19784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20" name="Shape 420"/>
            <p:cNvSpPr/>
            <p:nvPr/>
          </p:nvSpPr>
          <p:spPr>
            <a:xfrm>
              <a:off x="3384400" y="3091350"/>
              <a:ext cx="208850" cy="208825"/>
            </a:xfrm>
            <a:custGeom>
              <a:pathLst>
                <a:path extrusionOk="0" h="8353" w="8354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21" name="Shape 421"/>
          <p:cNvSpPr/>
          <p:nvPr/>
        </p:nvSpPr>
        <p:spPr>
          <a:xfrm>
            <a:off x="3736180" y="2637380"/>
            <a:ext cx="355300" cy="355279"/>
          </a:xfrm>
          <a:custGeom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22" name="Shape 422"/>
          <p:cNvGrpSpPr/>
          <p:nvPr/>
        </p:nvGrpSpPr>
        <p:grpSpPr>
          <a:xfrm>
            <a:off x="4263318" y="2656678"/>
            <a:ext cx="427781" cy="316488"/>
            <a:chOff x="5255200" y="3006475"/>
            <a:chExt cx="511700" cy="378575"/>
          </a:xfrm>
        </p:grpSpPr>
        <p:sp>
          <p:nvSpPr>
            <p:cNvPr id="423" name="Shape 423"/>
            <p:cNvSpPr/>
            <p:nvPr/>
          </p:nvSpPr>
          <p:spPr>
            <a:xfrm>
              <a:off x="5255200" y="3006475"/>
              <a:ext cx="349900" cy="349875"/>
            </a:xfrm>
            <a:custGeom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24" name="Shape 424"/>
            <p:cNvSpPr/>
            <p:nvPr/>
          </p:nvSpPr>
          <p:spPr>
            <a:xfrm>
              <a:off x="5567825" y="3185975"/>
              <a:ext cx="199075" cy="199075"/>
            </a:xfrm>
            <a:custGeom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5" name="Shape 425"/>
          <p:cNvGrpSpPr/>
          <p:nvPr/>
        </p:nvGrpSpPr>
        <p:grpSpPr>
          <a:xfrm>
            <a:off x="3177103" y="2638307"/>
            <a:ext cx="346104" cy="353230"/>
            <a:chOff x="3955900" y="2984500"/>
            <a:chExt cx="414000" cy="422525"/>
          </a:xfrm>
        </p:grpSpPr>
        <p:sp>
          <p:nvSpPr>
            <p:cNvPr id="426" name="Shape 426"/>
            <p:cNvSpPr/>
            <p:nvPr/>
          </p:nvSpPr>
          <p:spPr>
            <a:xfrm>
              <a:off x="3955900" y="2984500"/>
              <a:ext cx="315700" cy="315675"/>
            </a:xfrm>
            <a:custGeom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27" name="Shape 427"/>
            <p:cNvSpPr/>
            <p:nvPr/>
          </p:nvSpPr>
          <p:spPr>
            <a:xfrm>
              <a:off x="3992525" y="3021125"/>
              <a:ext cx="242425" cy="242425"/>
            </a:xfrm>
            <a:custGeom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28" name="Shape 428"/>
            <p:cNvSpPr/>
            <p:nvPr/>
          </p:nvSpPr>
          <p:spPr>
            <a:xfrm>
              <a:off x="4215400" y="3253150"/>
              <a:ext cx="154500" cy="153875"/>
            </a:xfrm>
            <a:custGeom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29" name="Shape 429"/>
          <p:cNvSpPr/>
          <p:nvPr/>
        </p:nvSpPr>
        <p:spPr>
          <a:xfrm>
            <a:off x="341116" y="3226448"/>
            <a:ext cx="386921" cy="304241"/>
          </a:xfrm>
          <a:custGeom>
            <a:pathLst>
              <a:path extrusionOk="0" h="14557" w="18513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0" name="Shape 430"/>
          <p:cNvSpPr/>
          <p:nvPr/>
        </p:nvSpPr>
        <p:spPr>
          <a:xfrm>
            <a:off x="4906165" y="2621035"/>
            <a:ext cx="269526" cy="387966"/>
          </a:xfrm>
          <a:custGeom>
            <a:pathLst>
              <a:path extrusionOk="0" h="18563" w="12896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31" name="Shape 431"/>
          <p:cNvGrpSpPr/>
          <p:nvPr/>
        </p:nvGrpSpPr>
        <p:grpSpPr>
          <a:xfrm>
            <a:off x="5472049" y="2633187"/>
            <a:ext cx="264426" cy="375719"/>
            <a:chOff x="6701050" y="2978375"/>
            <a:chExt cx="316300" cy="449425"/>
          </a:xfrm>
        </p:grpSpPr>
        <p:sp>
          <p:nvSpPr>
            <p:cNvPr id="432" name="Shape 432"/>
            <p:cNvSpPr/>
            <p:nvPr/>
          </p:nvSpPr>
          <p:spPr>
            <a:xfrm>
              <a:off x="6701050" y="2978375"/>
              <a:ext cx="316300" cy="78175"/>
            </a:xfrm>
            <a:custGeom>
              <a:pathLst>
                <a:path extrusionOk="0" h="3127" w="12652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33" name="Shape 433"/>
            <p:cNvSpPr/>
            <p:nvPr/>
          </p:nvSpPr>
          <p:spPr>
            <a:xfrm>
              <a:off x="6713875" y="3068750"/>
              <a:ext cx="290650" cy="359050"/>
            </a:xfrm>
            <a:custGeom>
              <a:pathLst>
                <a:path extrusionOk="0" h="14362" w="11626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4" name="Shape 434"/>
          <p:cNvGrpSpPr/>
          <p:nvPr/>
        </p:nvGrpSpPr>
        <p:grpSpPr>
          <a:xfrm>
            <a:off x="907677" y="3251847"/>
            <a:ext cx="376743" cy="253203"/>
            <a:chOff x="1241275" y="3718400"/>
            <a:chExt cx="450650" cy="302875"/>
          </a:xfrm>
        </p:grpSpPr>
        <p:sp>
          <p:nvSpPr>
            <p:cNvPr id="435" name="Shape 435"/>
            <p:cNvSpPr/>
            <p:nvPr/>
          </p:nvSpPr>
          <p:spPr>
            <a:xfrm>
              <a:off x="1241275" y="3718400"/>
              <a:ext cx="450650" cy="302875"/>
            </a:xfrm>
            <a:custGeom>
              <a:pathLst>
                <a:path extrusionOk="0" h="12115" w="18026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36" name="Shape 436"/>
            <p:cNvSpPr/>
            <p:nvPr/>
          </p:nvSpPr>
          <p:spPr>
            <a:xfrm>
              <a:off x="1293175" y="3895475"/>
              <a:ext cx="174050" cy="12225"/>
            </a:xfrm>
            <a:custGeom>
              <a:pathLst>
                <a:path extrusionOk="0" h="489" w="6962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37" name="Shape 437"/>
            <p:cNvSpPr/>
            <p:nvPr/>
          </p:nvSpPr>
          <p:spPr>
            <a:xfrm>
              <a:off x="1293175" y="3935775"/>
              <a:ext cx="122750" cy="12225"/>
            </a:xfrm>
            <a:custGeom>
              <a:pathLst>
                <a:path extrusionOk="0" h="489" w="491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38" name="Shape 438"/>
            <p:cNvSpPr/>
            <p:nvPr/>
          </p:nvSpPr>
          <p:spPr>
            <a:xfrm>
              <a:off x="1570375" y="3901575"/>
              <a:ext cx="62300" cy="40325"/>
            </a:xfrm>
            <a:custGeom>
              <a:pathLst>
                <a:path extrusionOk="0" h="1613" w="2492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9" name="Shape 439"/>
          <p:cNvGrpSpPr/>
          <p:nvPr/>
        </p:nvGrpSpPr>
        <p:grpSpPr>
          <a:xfrm>
            <a:off x="1476324" y="3232452"/>
            <a:ext cx="366502" cy="292495"/>
            <a:chOff x="1921475" y="3695200"/>
            <a:chExt cx="438400" cy="349875"/>
          </a:xfrm>
        </p:grpSpPr>
        <p:sp>
          <p:nvSpPr>
            <p:cNvPr id="440" name="Shape 440"/>
            <p:cNvSpPr/>
            <p:nvPr/>
          </p:nvSpPr>
          <p:spPr>
            <a:xfrm>
              <a:off x="2246900" y="3992550"/>
              <a:ext cx="52525" cy="52525"/>
            </a:xfrm>
            <a:custGeom>
              <a:pathLst>
                <a:path extrusionOk="0" h="2101" w="2101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1" name="Shape 441"/>
            <p:cNvSpPr/>
            <p:nvPr/>
          </p:nvSpPr>
          <p:spPr>
            <a:xfrm>
              <a:off x="2033800" y="3992550"/>
              <a:ext cx="52550" cy="52525"/>
            </a:xfrm>
            <a:custGeom>
              <a:pathLst>
                <a:path extrusionOk="0" h="2101" w="2102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2" name="Shape 442"/>
            <p:cNvSpPr/>
            <p:nvPr/>
          </p:nvSpPr>
          <p:spPr>
            <a:xfrm>
              <a:off x="1921475" y="3695200"/>
              <a:ext cx="438400" cy="297975"/>
            </a:xfrm>
            <a:custGeom>
              <a:pathLst>
                <a:path extrusionOk="0" h="11919" w="17536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3" name="Shape 443"/>
          <p:cNvGrpSpPr/>
          <p:nvPr/>
        </p:nvGrpSpPr>
        <p:grpSpPr>
          <a:xfrm>
            <a:off x="2043424" y="3227854"/>
            <a:ext cx="359354" cy="301189"/>
            <a:chOff x="2599825" y="3689700"/>
            <a:chExt cx="429850" cy="360275"/>
          </a:xfrm>
        </p:grpSpPr>
        <p:sp>
          <p:nvSpPr>
            <p:cNvPr id="444" name="Shape 444"/>
            <p:cNvSpPr/>
            <p:nvPr/>
          </p:nvSpPr>
          <p:spPr>
            <a:xfrm>
              <a:off x="2599825" y="3689700"/>
              <a:ext cx="429850" cy="169150"/>
            </a:xfrm>
            <a:custGeom>
              <a:pathLst>
                <a:path extrusionOk="0" h="6766" w="17194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5" name="Shape 445"/>
            <p:cNvSpPr/>
            <p:nvPr/>
          </p:nvSpPr>
          <p:spPr>
            <a:xfrm>
              <a:off x="2599825" y="3861275"/>
              <a:ext cx="429850" cy="188700"/>
            </a:xfrm>
            <a:custGeom>
              <a:pathLst>
                <a:path extrusionOk="0" h="7548" w="17194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6" name="Shape 446"/>
          <p:cNvGrpSpPr/>
          <p:nvPr/>
        </p:nvGrpSpPr>
        <p:grpSpPr>
          <a:xfrm>
            <a:off x="2624298" y="3196713"/>
            <a:ext cx="324660" cy="338956"/>
            <a:chOff x="3294650" y="3652450"/>
            <a:chExt cx="388350" cy="405450"/>
          </a:xfrm>
        </p:grpSpPr>
        <p:sp>
          <p:nvSpPr>
            <p:cNvPr id="447" name="Shape 447"/>
            <p:cNvSpPr/>
            <p:nvPr/>
          </p:nvSpPr>
          <p:spPr>
            <a:xfrm>
              <a:off x="3294650" y="3681775"/>
              <a:ext cx="376150" cy="376125"/>
            </a:xfrm>
            <a:custGeom>
              <a:pathLst>
                <a:path extrusionOk="0" h="15045" w="15046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8" name="Shape 448"/>
            <p:cNvSpPr/>
            <p:nvPr/>
          </p:nvSpPr>
          <p:spPr>
            <a:xfrm>
              <a:off x="3494925" y="3760525"/>
              <a:ext cx="188075" cy="97100"/>
            </a:xfrm>
            <a:custGeom>
              <a:pathLst>
                <a:path extrusionOk="0" h="3884" w="7523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9" name="Shape 449"/>
            <p:cNvSpPr/>
            <p:nvPr/>
          </p:nvSpPr>
          <p:spPr>
            <a:xfrm>
              <a:off x="3494925" y="3652450"/>
              <a:ext cx="161200" cy="188100"/>
            </a:xfrm>
            <a:custGeom>
              <a:pathLst>
                <a:path extrusionOk="0" h="7524" w="6448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50" name="Shape 450"/>
          <p:cNvGrpSpPr/>
          <p:nvPr/>
        </p:nvGrpSpPr>
        <p:grpSpPr>
          <a:xfrm>
            <a:off x="3160780" y="3239600"/>
            <a:ext cx="378749" cy="277698"/>
            <a:chOff x="3936375" y="3703750"/>
            <a:chExt cx="453050" cy="332175"/>
          </a:xfrm>
        </p:grpSpPr>
        <p:sp>
          <p:nvSpPr>
            <p:cNvPr id="451" name="Shape 451"/>
            <p:cNvSpPr/>
            <p:nvPr/>
          </p:nvSpPr>
          <p:spPr>
            <a:xfrm>
              <a:off x="3936375" y="3703750"/>
              <a:ext cx="453050" cy="332175"/>
            </a:xfrm>
            <a:custGeom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2" name="Shape 452"/>
            <p:cNvSpPr/>
            <p:nvPr/>
          </p:nvSpPr>
          <p:spPr>
            <a:xfrm>
              <a:off x="3988875" y="3864325"/>
              <a:ext cx="77575" cy="133125"/>
            </a:xfrm>
            <a:custGeom>
              <a:pathLst>
                <a:path extrusionOk="0" h="5325" w="3103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3" name="Shape 453"/>
            <p:cNvSpPr/>
            <p:nvPr/>
          </p:nvSpPr>
          <p:spPr>
            <a:xfrm>
              <a:off x="4259350" y="3864325"/>
              <a:ext cx="77575" cy="133125"/>
            </a:xfrm>
            <a:custGeom>
              <a:pathLst>
                <a:path extrusionOk="0" h="5325" w="3103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4" name="Shape 454"/>
            <p:cNvSpPr/>
            <p:nvPr/>
          </p:nvSpPr>
          <p:spPr>
            <a:xfrm>
              <a:off x="4078625" y="3717800"/>
              <a:ext cx="77575" cy="279650"/>
            </a:xfrm>
            <a:custGeom>
              <a:pathLst>
                <a:path extrusionOk="0" h="11186" w="3103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5" name="Shape 455"/>
            <p:cNvSpPr/>
            <p:nvPr/>
          </p:nvSpPr>
          <p:spPr>
            <a:xfrm>
              <a:off x="4168375" y="3788625"/>
              <a:ext cx="78175" cy="208825"/>
            </a:xfrm>
            <a:custGeom>
              <a:pathLst>
                <a:path extrusionOk="0" h="8353" w="3127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56" name="Shape 456"/>
          <p:cNvGrpSpPr/>
          <p:nvPr/>
        </p:nvGrpSpPr>
        <p:grpSpPr>
          <a:xfrm>
            <a:off x="3724307" y="3239600"/>
            <a:ext cx="378749" cy="277698"/>
            <a:chOff x="4610450" y="3703750"/>
            <a:chExt cx="453050" cy="332175"/>
          </a:xfrm>
        </p:grpSpPr>
        <p:sp>
          <p:nvSpPr>
            <p:cNvPr id="457" name="Shape 457"/>
            <p:cNvSpPr/>
            <p:nvPr/>
          </p:nvSpPr>
          <p:spPr>
            <a:xfrm>
              <a:off x="4610450" y="3703750"/>
              <a:ext cx="453050" cy="332175"/>
            </a:xfrm>
            <a:custGeom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8" name="Shape 458"/>
            <p:cNvSpPr/>
            <p:nvPr/>
          </p:nvSpPr>
          <p:spPr>
            <a:xfrm>
              <a:off x="4642200" y="3730000"/>
              <a:ext cx="389550" cy="249150"/>
            </a:xfrm>
            <a:custGeom>
              <a:pathLst>
                <a:path extrusionOk="0" h="9966" w="15582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59" name="Shape 459"/>
          <p:cNvGrpSpPr/>
          <p:nvPr/>
        </p:nvGrpSpPr>
        <p:grpSpPr>
          <a:xfrm>
            <a:off x="4301105" y="3211531"/>
            <a:ext cx="352206" cy="333835"/>
            <a:chOff x="5300400" y="3670175"/>
            <a:chExt cx="421300" cy="399325"/>
          </a:xfrm>
        </p:grpSpPr>
        <p:sp>
          <p:nvSpPr>
            <p:cNvPr id="460" name="Shape 460"/>
            <p:cNvSpPr/>
            <p:nvPr/>
          </p:nvSpPr>
          <p:spPr>
            <a:xfrm>
              <a:off x="5300400" y="3708025"/>
              <a:ext cx="421300" cy="267450"/>
            </a:xfrm>
            <a:custGeom>
              <a:pathLst>
                <a:path extrusionOk="0" h="10698" w="16852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61" name="Shape 461"/>
            <p:cNvSpPr/>
            <p:nvPr/>
          </p:nvSpPr>
          <p:spPr>
            <a:xfrm>
              <a:off x="5498825" y="3670175"/>
              <a:ext cx="24450" cy="25650"/>
            </a:xfrm>
            <a:custGeom>
              <a:pathLst>
                <a:path extrusionOk="0" h="1026" w="978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62" name="Shape 462"/>
            <p:cNvSpPr/>
            <p:nvPr/>
          </p:nvSpPr>
          <p:spPr>
            <a:xfrm>
              <a:off x="5366325" y="3987675"/>
              <a:ext cx="61100" cy="81825"/>
            </a:xfrm>
            <a:custGeom>
              <a:pathLst>
                <a:path extrusionOk="0" h="3273" w="2444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63" name="Shape 463"/>
            <p:cNvSpPr/>
            <p:nvPr/>
          </p:nvSpPr>
          <p:spPr>
            <a:xfrm>
              <a:off x="5594700" y="3987675"/>
              <a:ext cx="61075" cy="81825"/>
            </a:xfrm>
            <a:custGeom>
              <a:pathLst>
                <a:path extrusionOk="0" h="3273" w="2443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64" name="Shape 464"/>
            <p:cNvSpPr/>
            <p:nvPr/>
          </p:nvSpPr>
          <p:spPr>
            <a:xfrm>
              <a:off x="5324825" y="3732450"/>
              <a:ext cx="372475" cy="218600"/>
            </a:xfrm>
            <a:custGeom>
              <a:pathLst>
                <a:path extrusionOk="0" h="8744" w="14899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65" name="Shape 465"/>
          <p:cNvSpPr/>
          <p:nvPr/>
        </p:nvSpPr>
        <p:spPr>
          <a:xfrm>
            <a:off x="4844905" y="3182556"/>
            <a:ext cx="392042" cy="392021"/>
          </a:xfrm>
          <a:custGeom>
            <a:pathLst>
              <a:path extrusionOk="0" h="18757" w="18758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66" name="Shape 466"/>
          <p:cNvGrpSpPr/>
          <p:nvPr/>
        </p:nvGrpSpPr>
        <p:grpSpPr>
          <a:xfrm>
            <a:off x="5433258" y="3207435"/>
            <a:ext cx="342007" cy="342028"/>
            <a:chOff x="6654650" y="3665275"/>
            <a:chExt cx="409100" cy="409125"/>
          </a:xfrm>
        </p:grpSpPr>
        <p:sp>
          <p:nvSpPr>
            <p:cNvPr id="467" name="Shape 467"/>
            <p:cNvSpPr/>
            <p:nvPr/>
          </p:nvSpPr>
          <p:spPr>
            <a:xfrm>
              <a:off x="6808525" y="3819150"/>
              <a:ext cx="211875" cy="211900"/>
            </a:xfrm>
            <a:custGeom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68" name="Shape 468"/>
            <p:cNvSpPr/>
            <p:nvPr/>
          </p:nvSpPr>
          <p:spPr>
            <a:xfrm>
              <a:off x="6654650" y="3665275"/>
              <a:ext cx="409100" cy="409125"/>
            </a:xfrm>
            <a:custGeom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9" name="Shape 469"/>
          <p:cNvGrpSpPr/>
          <p:nvPr/>
        </p:nvGrpSpPr>
        <p:grpSpPr>
          <a:xfrm>
            <a:off x="347222" y="3756666"/>
            <a:ext cx="370598" cy="370619"/>
            <a:chOff x="570875" y="4322250"/>
            <a:chExt cx="443300" cy="443325"/>
          </a:xfrm>
        </p:grpSpPr>
        <p:sp>
          <p:nvSpPr>
            <p:cNvPr id="470" name="Shape 470"/>
            <p:cNvSpPr/>
            <p:nvPr/>
          </p:nvSpPr>
          <p:spPr>
            <a:xfrm>
              <a:off x="570875" y="4322250"/>
              <a:ext cx="443300" cy="443325"/>
            </a:xfrm>
            <a:custGeom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71" name="Shape 471"/>
            <p:cNvSpPr/>
            <p:nvPr/>
          </p:nvSpPr>
          <p:spPr>
            <a:xfrm>
              <a:off x="597725" y="4665400"/>
              <a:ext cx="73300" cy="73300"/>
            </a:xfrm>
            <a:custGeom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72" name="Shape 472"/>
            <p:cNvSpPr/>
            <p:nvPr/>
          </p:nvSpPr>
          <p:spPr>
            <a:xfrm>
              <a:off x="654525" y="4708150"/>
              <a:ext cx="47025" cy="47025"/>
            </a:xfrm>
            <a:custGeom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73" name="Shape 473"/>
            <p:cNvSpPr/>
            <p:nvPr/>
          </p:nvSpPr>
          <p:spPr>
            <a:xfrm>
              <a:off x="581250" y="4634875"/>
              <a:ext cx="47050" cy="47050"/>
            </a:xfrm>
            <a:custGeom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74" name="Shape 474"/>
          <p:cNvSpPr/>
          <p:nvPr/>
        </p:nvSpPr>
        <p:spPr>
          <a:xfrm>
            <a:off x="895468" y="3828789"/>
            <a:ext cx="401238" cy="226660"/>
          </a:xfrm>
          <a:custGeom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75" name="Shape 475"/>
          <p:cNvGrpSpPr/>
          <p:nvPr/>
        </p:nvGrpSpPr>
        <p:grpSpPr>
          <a:xfrm>
            <a:off x="1524812" y="3729120"/>
            <a:ext cx="269526" cy="425712"/>
            <a:chOff x="1979475" y="4289300"/>
            <a:chExt cx="322400" cy="509225"/>
          </a:xfrm>
        </p:grpSpPr>
        <p:sp>
          <p:nvSpPr>
            <p:cNvPr id="476" name="Shape 476"/>
            <p:cNvSpPr/>
            <p:nvPr/>
          </p:nvSpPr>
          <p:spPr>
            <a:xfrm>
              <a:off x="2187075" y="4509100"/>
              <a:ext cx="114800" cy="114800"/>
            </a:xfrm>
            <a:custGeom>
              <a:pathLst>
                <a:path extrusionOk="0" h="4592" w="4592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77" name="Shape 477"/>
            <p:cNvSpPr/>
            <p:nvPr/>
          </p:nvSpPr>
          <p:spPr>
            <a:xfrm>
              <a:off x="1979475" y="4542675"/>
              <a:ext cx="156925" cy="156950"/>
            </a:xfrm>
            <a:custGeom>
              <a:pathLst>
                <a:path extrusionOk="0" h="6278" w="6277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78" name="Shape 478"/>
            <p:cNvSpPr/>
            <p:nvPr/>
          </p:nvSpPr>
          <p:spPr>
            <a:xfrm>
              <a:off x="2041125" y="4289300"/>
              <a:ext cx="240000" cy="509225"/>
            </a:xfrm>
            <a:custGeom>
              <a:pathLst>
                <a:path extrusionOk="0" h="20369" w="960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9" name="Shape 479"/>
          <p:cNvGrpSpPr/>
          <p:nvPr/>
        </p:nvGrpSpPr>
        <p:grpSpPr>
          <a:xfrm>
            <a:off x="2064345" y="3734721"/>
            <a:ext cx="318014" cy="414509"/>
            <a:chOff x="2624850" y="4296000"/>
            <a:chExt cx="380400" cy="495825"/>
          </a:xfrm>
        </p:grpSpPr>
        <p:sp>
          <p:nvSpPr>
            <p:cNvPr id="480" name="Shape 480"/>
            <p:cNvSpPr/>
            <p:nvPr/>
          </p:nvSpPr>
          <p:spPr>
            <a:xfrm>
              <a:off x="2845875" y="4296000"/>
              <a:ext cx="126425" cy="125800"/>
            </a:xfrm>
            <a:custGeom>
              <a:pathLst>
                <a:path extrusionOk="0" h="5032" w="5057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81" name="Shape 481"/>
            <p:cNvSpPr/>
            <p:nvPr/>
          </p:nvSpPr>
          <p:spPr>
            <a:xfrm>
              <a:off x="2635850" y="4316150"/>
              <a:ext cx="369400" cy="475675"/>
            </a:xfrm>
            <a:custGeom>
              <a:pathLst>
                <a:path extrusionOk="0" h="19027" w="14776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82" name="Shape 482"/>
            <p:cNvSpPr/>
            <p:nvPr/>
          </p:nvSpPr>
          <p:spPr>
            <a:xfrm>
              <a:off x="2624850" y="4357675"/>
              <a:ext cx="171600" cy="171600"/>
            </a:xfrm>
            <a:custGeom>
              <a:pathLst>
                <a:path extrusionOk="0" h="6864" w="6864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83" name="Shape 483"/>
          <p:cNvSpPr/>
          <p:nvPr/>
        </p:nvSpPr>
        <p:spPr>
          <a:xfrm>
            <a:off x="3180302" y="3772126"/>
            <a:ext cx="339959" cy="339980"/>
          </a:xfrm>
          <a:custGeom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4" name="Shape 484"/>
          <p:cNvSpPr/>
          <p:nvPr/>
        </p:nvSpPr>
        <p:spPr>
          <a:xfrm>
            <a:off x="2616754" y="3793571"/>
            <a:ext cx="339959" cy="297093"/>
          </a:xfrm>
          <a:custGeom>
            <a:pathLst>
              <a:path extrusionOk="0" h="14215" w="16266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5" name="Shape 485"/>
          <p:cNvSpPr/>
          <p:nvPr/>
        </p:nvSpPr>
        <p:spPr>
          <a:xfrm>
            <a:off x="3742304" y="3770601"/>
            <a:ext cx="343052" cy="343031"/>
          </a:xfrm>
          <a:custGeom>
            <a:pathLst>
              <a:path extrusionOk="0" h="16413" w="16414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86" name="Shape 486"/>
          <p:cNvGrpSpPr/>
          <p:nvPr/>
        </p:nvGrpSpPr>
        <p:grpSpPr>
          <a:xfrm>
            <a:off x="4280686" y="3775560"/>
            <a:ext cx="393045" cy="332832"/>
            <a:chOff x="5275975" y="4344850"/>
            <a:chExt cx="470150" cy="398125"/>
          </a:xfrm>
        </p:grpSpPr>
        <p:sp>
          <p:nvSpPr>
            <p:cNvPr id="487" name="Shape 487"/>
            <p:cNvSpPr/>
            <p:nvPr/>
          </p:nvSpPr>
          <p:spPr>
            <a:xfrm>
              <a:off x="5661250" y="4690450"/>
              <a:ext cx="65950" cy="52525"/>
            </a:xfrm>
            <a:custGeom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88" name="Shape 488"/>
            <p:cNvSpPr/>
            <p:nvPr/>
          </p:nvSpPr>
          <p:spPr>
            <a:xfrm>
              <a:off x="5294900" y="4690450"/>
              <a:ext cx="65950" cy="52525"/>
            </a:xfrm>
            <a:custGeom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89" name="Shape 489"/>
            <p:cNvSpPr/>
            <p:nvPr/>
          </p:nvSpPr>
          <p:spPr>
            <a:xfrm>
              <a:off x="5275975" y="4344850"/>
              <a:ext cx="470150" cy="334025"/>
            </a:xfrm>
            <a:custGeom>
              <a:pathLst>
                <a:path extrusionOk="0" h="13361" w="18806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90" name="Shape 490"/>
          <p:cNvSpPr/>
          <p:nvPr/>
        </p:nvSpPr>
        <p:spPr>
          <a:xfrm>
            <a:off x="4864300" y="3765501"/>
            <a:ext cx="353251" cy="353230"/>
          </a:xfrm>
          <a:custGeom>
            <a:pathLst>
              <a:path extrusionOk="0" h="16901" w="16902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91" name="Shape 491"/>
          <p:cNvGrpSpPr/>
          <p:nvPr/>
        </p:nvGrpSpPr>
        <p:grpSpPr>
          <a:xfrm>
            <a:off x="5423038" y="3748515"/>
            <a:ext cx="362447" cy="386921"/>
            <a:chOff x="6642425" y="4312500"/>
            <a:chExt cx="433550" cy="462825"/>
          </a:xfrm>
        </p:grpSpPr>
        <p:sp>
          <p:nvSpPr>
            <p:cNvPr id="492" name="Shape 492"/>
            <p:cNvSpPr/>
            <p:nvPr/>
          </p:nvSpPr>
          <p:spPr>
            <a:xfrm>
              <a:off x="6642425" y="4687375"/>
              <a:ext cx="433550" cy="39125"/>
            </a:xfrm>
            <a:custGeom>
              <a:pathLst>
                <a:path extrusionOk="0" h="1565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93" name="Shape 493"/>
            <p:cNvSpPr/>
            <p:nvPr/>
          </p:nvSpPr>
          <p:spPr>
            <a:xfrm>
              <a:off x="6642425" y="4736225"/>
              <a:ext cx="433550" cy="39100"/>
            </a:xfrm>
            <a:custGeom>
              <a:pathLst>
                <a:path extrusionOk="0" h="1564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94" name="Shape 494"/>
            <p:cNvSpPr/>
            <p:nvPr/>
          </p:nvSpPr>
          <p:spPr>
            <a:xfrm>
              <a:off x="6684575" y="4312500"/>
              <a:ext cx="349875" cy="377350"/>
            </a:xfrm>
            <a:custGeom>
              <a:pathLst>
                <a:path extrusionOk="0" h="15094" w="13995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95" name="Shape 495"/>
          <p:cNvSpPr/>
          <p:nvPr/>
        </p:nvSpPr>
        <p:spPr>
          <a:xfrm>
            <a:off x="299775" y="4368343"/>
            <a:ext cx="465526" cy="274646"/>
          </a:xfrm>
          <a:custGeom>
            <a:pathLst>
              <a:path extrusionOk="0" h="13141" w="22274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96" name="Shape 496"/>
          <p:cNvGrpSpPr/>
          <p:nvPr/>
        </p:nvGrpSpPr>
        <p:grpSpPr>
          <a:xfrm>
            <a:off x="910226" y="4322763"/>
            <a:ext cx="371622" cy="365499"/>
            <a:chOff x="1244325" y="4999400"/>
            <a:chExt cx="444525" cy="437200"/>
          </a:xfrm>
        </p:grpSpPr>
        <p:sp>
          <p:nvSpPr>
            <p:cNvPr id="497" name="Shape 497"/>
            <p:cNvSpPr/>
            <p:nvPr/>
          </p:nvSpPr>
          <p:spPr>
            <a:xfrm>
              <a:off x="1244325" y="5161200"/>
              <a:ext cx="374925" cy="222275"/>
            </a:xfrm>
            <a:custGeom>
              <a:pathLst>
                <a:path extrusionOk="0" h="8891" w="14997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98" name="Shape 498"/>
            <p:cNvSpPr/>
            <p:nvPr/>
          </p:nvSpPr>
          <p:spPr>
            <a:xfrm>
              <a:off x="1244325" y="5397500"/>
              <a:ext cx="444525" cy="39100"/>
            </a:xfrm>
            <a:custGeom>
              <a:pathLst>
                <a:path extrusionOk="0" h="1564" w="17781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99" name="Shape 499"/>
            <p:cNvSpPr/>
            <p:nvPr/>
          </p:nvSpPr>
          <p:spPr>
            <a:xfrm>
              <a:off x="1451925" y="4999400"/>
              <a:ext cx="31175" cy="129450"/>
            </a:xfrm>
            <a:custGeom>
              <a:pathLst>
                <a:path extrusionOk="0" h="5178" w="1247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00" name="Shape 500"/>
            <p:cNvSpPr/>
            <p:nvPr/>
          </p:nvSpPr>
          <p:spPr>
            <a:xfrm>
              <a:off x="1407975" y="4999400"/>
              <a:ext cx="31150" cy="129450"/>
            </a:xfrm>
            <a:custGeom>
              <a:pathLst>
                <a:path extrusionOk="0" h="5178" w="1246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01" name="Shape 501"/>
            <p:cNvSpPr/>
            <p:nvPr/>
          </p:nvSpPr>
          <p:spPr>
            <a:xfrm>
              <a:off x="1495900" y="4999400"/>
              <a:ext cx="30550" cy="129450"/>
            </a:xfrm>
            <a:custGeom>
              <a:pathLst>
                <a:path extrusionOk="0" h="5178" w="1222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2" name="Shape 502"/>
          <p:cNvGrpSpPr/>
          <p:nvPr/>
        </p:nvGrpSpPr>
        <p:grpSpPr>
          <a:xfrm>
            <a:off x="1506942" y="4311018"/>
            <a:ext cx="305265" cy="388969"/>
            <a:chOff x="1958100" y="4985350"/>
            <a:chExt cx="365150" cy="465275"/>
          </a:xfrm>
        </p:grpSpPr>
        <p:sp>
          <p:nvSpPr>
            <p:cNvPr id="503" name="Shape 503"/>
            <p:cNvSpPr/>
            <p:nvPr/>
          </p:nvSpPr>
          <p:spPr>
            <a:xfrm>
              <a:off x="1958100" y="4985350"/>
              <a:ext cx="365150" cy="465275"/>
            </a:xfrm>
            <a:custGeom>
              <a:pathLst>
                <a:path extrusionOk="0" h="18611" w="14606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04" name="Shape 504"/>
            <p:cNvSpPr/>
            <p:nvPr/>
          </p:nvSpPr>
          <p:spPr>
            <a:xfrm>
              <a:off x="1977625" y="5237525"/>
              <a:ext cx="113600" cy="213100"/>
            </a:xfrm>
            <a:custGeom>
              <a:pathLst>
                <a:path extrusionOk="0" h="8524" w="4544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05" name="Shape 505"/>
            <p:cNvSpPr/>
            <p:nvPr/>
          </p:nvSpPr>
          <p:spPr>
            <a:xfrm>
              <a:off x="2190125" y="5237525"/>
              <a:ext cx="113575" cy="213100"/>
            </a:xfrm>
            <a:custGeom>
              <a:pathLst>
                <a:path extrusionOk="0" h="8524" w="4543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6" name="Shape 506"/>
          <p:cNvGrpSpPr/>
          <p:nvPr/>
        </p:nvGrpSpPr>
        <p:grpSpPr>
          <a:xfrm>
            <a:off x="2048002" y="4325815"/>
            <a:ext cx="350200" cy="359877"/>
            <a:chOff x="2605300" y="5003050"/>
            <a:chExt cx="418900" cy="430475"/>
          </a:xfrm>
        </p:grpSpPr>
        <p:sp>
          <p:nvSpPr>
            <p:cNvPr id="507" name="Shape 507"/>
            <p:cNvSpPr/>
            <p:nvPr/>
          </p:nvSpPr>
          <p:spPr>
            <a:xfrm>
              <a:off x="2820225" y="5222250"/>
              <a:ext cx="202750" cy="211275"/>
            </a:xfrm>
            <a:custGeom>
              <a:pathLst>
                <a:path extrusionOk="0" h="8451" w="811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08" name="Shape 508"/>
            <p:cNvSpPr/>
            <p:nvPr/>
          </p:nvSpPr>
          <p:spPr>
            <a:xfrm>
              <a:off x="2606525" y="5003050"/>
              <a:ext cx="203975" cy="208225"/>
            </a:xfrm>
            <a:custGeom>
              <a:pathLst>
                <a:path extrusionOk="0" h="8329" w="8159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09" name="Shape 509"/>
            <p:cNvSpPr/>
            <p:nvPr/>
          </p:nvSpPr>
          <p:spPr>
            <a:xfrm>
              <a:off x="2605300" y="5008550"/>
              <a:ext cx="418900" cy="418875"/>
            </a:xfrm>
            <a:custGeom>
              <a:pathLst>
                <a:path extrusionOk="0" h="16755" w="16756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0" name="Shape 510"/>
          <p:cNvGrpSpPr/>
          <p:nvPr/>
        </p:nvGrpSpPr>
        <p:grpSpPr>
          <a:xfrm>
            <a:off x="2577336" y="4333485"/>
            <a:ext cx="418585" cy="344055"/>
            <a:chOff x="3238475" y="5012225"/>
            <a:chExt cx="500700" cy="411550"/>
          </a:xfrm>
        </p:grpSpPr>
        <p:sp>
          <p:nvSpPr>
            <p:cNvPr id="511" name="Shape 511"/>
            <p:cNvSpPr/>
            <p:nvPr/>
          </p:nvSpPr>
          <p:spPr>
            <a:xfrm>
              <a:off x="3238475" y="5315050"/>
              <a:ext cx="500700" cy="108725"/>
            </a:xfrm>
            <a:custGeom>
              <a:pathLst>
                <a:path extrusionOk="0" h="4349" w="20028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2" name="Shape 512"/>
            <p:cNvSpPr/>
            <p:nvPr/>
          </p:nvSpPr>
          <p:spPr>
            <a:xfrm>
              <a:off x="3282450" y="5160575"/>
              <a:ext cx="412750" cy="140475"/>
            </a:xfrm>
            <a:custGeom>
              <a:pathLst>
                <a:path extrusionOk="0" h="5619" w="1651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3" name="Shape 513"/>
            <p:cNvSpPr/>
            <p:nvPr/>
          </p:nvSpPr>
          <p:spPr>
            <a:xfrm>
              <a:off x="3473550" y="5012225"/>
              <a:ext cx="30550" cy="129450"/>
            </a:xfrm>
            <a:custGeom>
              <a:pathLst>
                <a:path extrusionOk="0" h="5178" w="1222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4" name="Shape 514"/>
            <p:cNvSpPr/>
            <p:nvPr/>
          </p:nvSpPr>
          <p:spPr>
            <a:xfrm>
              <a:off x="3429575" y="5012225"/>
              <a:ext cx="31175" cy="129450"/>
            </a:xfrm>
            <a:custGeom>
              <a:pathLst>
                <a:path extrusionOk="0" h="5178" w="1247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5" name="Shape 515"/>
            <p:cNvSpPr/>
            <p:nvPr/>
          </p:nvSpPr>
          <p:spPr>
            <a:xfrm>
              <a:off x="3516900" y="5012225"/>
              <a:ext cx="31175" cy="129450"/>
            </a:xfrm>
            <a:custGeom>
              <a:pathLst>
                <a:path extrusionOk="0" h="5178" w="1247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6" name="Shape 516"/>
          <p:cNvGrpSpPr/>
          <p:nvPr/>
        </p:nvGrpSpPr>
        <p:grpSpPr>
          <a:xfrm>
            <a:off x="3683970" y="4296722"/>
            <a:ext cx="459423" cy="417561"/>
            <a:chOff x="4562200" y="4968250"/>
            <a:chExt cx="549550" cy="499475"/>
          </a:xfrm>
        </p:grpSpPr>
        <p:sp>
          <p:nvSpPr>
            <p:cNvPr id="517" name="Shape 517"/>
            <p:cNvSpPr/>
            <p:nvPr/>
          </p:nvSpPr>
          <p:spPr>
            <a:xfrm>
              <a:off x="4842450" y="5242400"/>
              <a:ext cx="213125" cy="225325"/>
            </a:xfrm>
            <a:custGeom>
              <a:pathLst>
                <a:path extrusionOk="0" h="9013" w="8525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8" name="Shape 518"/>
            <p:cNvSpPr/>
            <p:nvPr/>
          </p:nvSpPr>
          <p:spPr>
            <a:xfrm>
              <a:off x="4617775" y="5241800"/>
              <a:ext cx="212500" cy="225925"/>
            </a:xfrm>
            <a:custGeom>
              <a:pathLst>
                <a:path extrusionOk="0" h="9037" w="850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9" name="Shape 519"/>
            <p:cNvSpPr/>
            <p:nvPr/>
          </p:nvSpPr>
          <p:spPr>
            <a:xfrm>
              <a:off x="4631200" y="4968250"/>
              <a:ext cx="411550" cy="236325"/>
            </a:xfrm>
            <a:custGeom>
              <a:pathLst>
                <a:path extrusionOk="0" h="9453" w="16462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0" name="Shape 520"/>
            <p:cNvSpPr/>
            <p:nvPr/>
          </p:nvSpPr>
          <p:spPr>
            <a:xfrm>
              <a:off x="4562200" y="5094025"/>
              <a:ext cx="274800" cy="226550"/>
            </a:xfrm>
            <a:custGeom>
              <a:pathLst>
                <a:path extrusionOk="0" h="9062" w="10992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1" name="Shape 521"/>
            <p:cNvSpPr/>
            <p:nvPr/>
          </p:nvSpPr>
          <p:spPr>
            <a:xfrm>
              <a:off x="4836975" y="5094025"/>
              <a:ext cx="274775" cy="226550"/>
            </a:xfrm>
            <a:custGeom>
              <a:pathLst>
                <a:path extrusionOk="0" h="9062" w="10991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2" name="Shape 522"/>
          <p:cNvGrpSpPr/>
          <p:nvPr/>
        </p:nvGrpSpPr>
        <p:grpSpPr>
          <a:xfrm>
            <a:off x="3190897" y="4320214"/>
            <a:ext cx="318516" cy="370076"/>
            <a:chOff x="3972400" y="4996350"/>
            <a:chExt cx="381000" cy="442675"/>
          </a:xfrm>
        </p:grpSpPr>
        <p:sp>
          <p:nvSpPr>
            <p:cNvPr id="523" name="Shape 523"/>
            <p:cNvSpPr/>
            <p:nvPr/>
          </p:nvSpPr>
          <p:spPr>
            <a:xfrm>
              <a:off x="4157400" y="4996350"/>
              <a:ext cx="86725" cy="103200"/>
            </a:xfrm>
            <a:custGeom>
              <a:pathLst>
                <a:path extrusionOk="0" h="4128" w="3469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4" name="Shape 524"/>
            <p:cNvSpPr/>
            <p:nvPr/>
          </p:nvSpPr>
          <p:spPr>
            <a:xfrm>
              <a:off x="3972400" y="5048250"/>
              <a:ext cx="381000" cy="390775"/>
            </a:xfrm>
            <a:custGeom>
              <a:pathLst>
                <a:path extrusionOk="0" h="15631" w="1524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5" name="Shape 525"/>
          <p:cNvGrpSpPr/>
          <p:nvPr/>
        </p:nvGrpSpPr>
        <p:grpSpPr>
          <a:xfrm>
            <a:off x="4251593" y="4289073"/>
            <a:ext cx="451251" cy="432859"/>
            <a:chOff x="5241175" y="4959100"/>
            <a:chExt cx="539775" cy="517775"/>
          </a:xfrm>
        </p:grpSpPr>
        <p:sp>
          <p:nvSpPr>
            <p:cNvPr id="526" name="Shape 526"/>
            <p:cNvSpPr/>
            <p:nvPr/>
          </p:nvSpPr>
          <p:spPr>
            <a:xfrm>
              <a:off x="5575150" y="4959100"/>
              <a:ext cx="161225" cy="178300"/>
            </a:xfrm>
            <a:custGeom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7" name="Shape 527"/>
            <p:cNvSpPr/>
            <p:nvPr/>
          </p:nvSpPr>
          <p:spPr>
            <a:xfrm>
              <a:off x="5330925" y="4985350"/>
              <a:ext cx="128250" cy="148400"/>
            </a:xfrm>
            <a:custGeom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8" name="Shape 528"/>
            <p:cNvSpPr/>
            <p:nvPr/>
          </p:nvSpPr>
          <p:spPr>
            <a:xfrm>
              <a:off x="5241175" y="5241175"/>
              <a:ext cx="180125" cy="109325"/>
            </a:xfrm>
            <a:custGeom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9" name="Shape 529"/>
            <p:cNvSpPr/>
            <p:nvPr/>
          </p:nvSpPr>
          <p:spPr>
            <a:xfrm>
              <a:off x="5461575" y="5316900"/>
              <a:ext cx="89175" cy="159975"/>
            </a:xfrm>
            <a:custGeom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0" name="Shape 530"/>
            <p:cNvSpPr/>
            <p:nvPr/>
          </p:nvSpPr>
          <p:spPr>
            <a:xfrm>
              <a:off x="5619100" y="5194175"/>
              <a:ext cx="161850" cy="89775"/>
            </a:xfrm>
            <a:custGeom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1" name="Shape 531"/>
            <p:cNvSpPr/>
            <p:nvPr/>
          </p:nvSpPr>
          <p:spPr>
            <a:xfrm>
              <a:off x="5420075" y="5116000"/>
              <a:ext cx="189300" cy="189925"/>
            </a:xfrm>
            <a:custGeom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32" name="Shape 532"/>
          <p:cNvSpPr/>
          <p:nvPr/>
        </p:nvSpPr>
        <p:spPr>
          <a:xfrm>
            <a:off x="4842355" y="4395911"/>
            <a:ext cx="397141" cy="219512"/>
          </a:xfrm>
          <a:custGeom>
            <a:pathLst>
              <a:path extrusionOk="0" h="10503" w="19002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533" name="Shape 533"/>
          <p:cNvGrpSpPr/>
          <p:nvPr/>
        </p:nvGrpSpPr>
        <p:grpSpPr>
          <a:xfrm>
            <a:off x="5458777" y="4353382"/>
            <a:ext cx="289444" cy="332832"/>
            <a:chOff x="6685175" y="5036025"/>
            <a:chExt cx="346225" cy="398125"/>
          </a:xfrm>
        </p:grpSpPr>
        <p:sp>
          <p:nvSpPr>
            <p:cNvPr id="534" name="Shape 534"/>
            <p:cNvSpPr/>
            <p:nvPr/>
          </p:nvSpPr>
          <p:spPr>
            <a:xfrm>
              <a:off x="6743800" y="5036025"/>
              <a:ext cx="105650" cy="147775"/>
            </a:xfrm>
            <a:custGeom>
              <a:pathLst>
                <a:path extrusionOk="0" h="5911" w="4226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5" name="Shape 535"/>
            <p:cNvSpPr/>
            <p:nvPr/>
          </p:nvSpPr>
          <p:spPr>
            <a:xfrm>
              <a:off x="6685175" y="5152025"/>
              <a:ext cx="84275" cy="117275"/>
            </a:xfrm>
            <a:custGeom>
              <a:pathLst>
                <a:path extrusionOk="0" h="4691" w="3371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6" name="Shape 536"/>
            <p:cNvSpPr/>
            <p:nvPr/>
          </p:nvSpPr>
          <p:spPr>
            <a:xfrm>
              <a:off x="6871400" y="5038475"/>
              <a:ext cx="105650" cy="145325"/>
            </a:xfrm>
            <a:custGeom>
              <a:pathLst>
                <a:path extrusionOk="0" h="5813" w="4226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7" name="Shape 537"/>
            <p:cNvSpPr/>
            <p:nvPr/>
          </p:nvSpPr>
          <p:spPr>
            <a:xfrm>
              <a:off x="6944050" y="5155700"/>
              <a:ext cx="87350" cy="116025"/>
            </a:xfrm>
            <a:custGeom>
              <a:pathLst>
                <a:path extrusionOk="0" h="4641" w="3494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8" name="Shape 538"/>
            <p:cNvSpPr/>
            <p:nvPr/>
          </p:nvSpPr>
          <p:spPr>
            <a:xfrm>
              <a:off x="6727300" y="5185625"/>
              <a:ext cx="263800" cy="248525"/>
            </a:xfrm>
            <a:custGeom>
              <a:pathLst>
                <a:path extrusionOk="0" h="9941" w="10552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9" name="Shape 539"/>
          <p:cNvGrpSpPr/>
          <p:nvPr/>
        </p:nvGrpSpPr>
        <p:grpSpPr>
          <a:xfrm>
            <a:off x="6359617" y="1877598"/>
            <a:ext cx="432570" cy="421333"/>
            <a:chOff x="5926225" y="921350"/>
            <a:chExt cx="517800" cy="504350"/>
          </a:xfrm>
        </p:grpSpPr>
        <p:sp>
          <p:nvSpPr>
            <p:cNvPr id="540" name="Shape 540"/>
            <p:cNvSpPr/>
            <p:nvPr/>
          </p:nvSpPr>
          <p:spPr>
            <a:xfrm>
              <a:off x="5926225" y="921350"/>
              <a:ext cx="517800" cy="504350"/>
            </a:xfrm>
            <a:custGeom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541" name="Shape 541"/>
            <p:cNvSpPr/>
            <p:nvPr/>
          </p:nvSpPr>
          <p:spPr>
            <a:xfrm>
              <a:off x="6016600" y="1005000"/>
              <a:ext cx="337050" cy="337050"/>
            </a:xfrm>
            <a:custGeom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542" name="Shape 542"/>
          <p:cNvSpPr/>
          <p:nvPr/>
        </p:nvSpPr>
        <p:spPr>
          <a:xfrm>
            <a:off x="6553537" y="2113655"/>
            <a:ext cx="400950" cy="226497"/>
          </a:xfrm>
          <a:custGeom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543" name="Shape 543"/>
          <p:cNvGrpSpPr/>
          <p:nvPr/>
        </p:nvGrpSpPr>
        <p:grpSpPr>
          <a:xfrm>
            <a:off x="7244605" y="1856979"/>
            <a:ext cx="432570" cy="421333"/>
            <a:chOff x="5926225" y="921350"/>
            <a:chExt cx="517800" cy="504350"/>
          </a:xfrm>
        </p:grpSpPr>
        <p:sp>
          <p:nvSpPr>
            <p:cNvPr id="544" name="Shape 544"/>
            <p:cNvSpPr/>
            <p:nvPr/>
          </p:nvSpPr>
          <p:spPr>
            <a:xfrm>
              <a:off x="5926225" y="921350"/>
              <a:ext cx="517800" cy="504350"/>
            </a:xfrm>
            <a:custGeom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FF00"/>
              </a:solidFill>
              <a:prstDash val="solid"/>
              <a:bevel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45" name="Shape 545"/>
            <p:cNvSpPr/>
            <p:nvPr/>
          </p:nvSpPr>
          <p:spPr>
            <a:xfrm>
              <a:off x="6016600" y="1005000"/>
              <a:ext cx="337050" cy="337050"/>
            </a:xfrm>
            <a:custGeom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FF00"/>
              </a:solidFill>
              <a:prstDash val="solid"/>
              <a:bevel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46" name="Shape 546"/>
          <p:cNvSpPr/>
          <p:nvPr/>
        </p:nvSpPr>
        <p:spPr>
          <a:xfrm>
            <a:off x="7438525" y="2093036"/>
            <a:ext cx="400950" cy="226497"/>
          </a:xfrm>
          <a:custGeom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547" name="Shape 547"/>
          <p:cNvGrpSpPr/>
          <p:nvPr/>
        </p:nvGrpSpPr>
        <p:grpSpPr>
          <a:xfrm>
            <a:off x="6359884" y="2606021"/>
            <a:ext cx="1075936" cy="1047988"/>
            <a:chOff x="5926225" y="921350"/>
            <a:chExt cx="517800" cy="504350"/>
          </a:xfrm>
        </p:grpSpPr>
        <p:sp>
          <p:nvSpPr>
            <p:cNvPr id="548" name="Shape 548"/>
            <p:cNvSpPr/>
            <p:nvPr/>
          </p:nvSpPr>
          <p:spPr>
            <a:xfrm>
              <a:off x="5926225" y="921350"/>
              <a:ext cx="517800" cy="504350"/>
            </a:xfrm>
            <a:custGeom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A300"/>
            </a:solidFill>
            <a:ln cap="flat" cmpd="sng" w="28575">
              <a:solidFill>
                <a:srgbClr val="FFFFFF"/>
              </a:solidFill>
              <a:prstDash val="solid"/>
              <a:bevel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49" name="Shape 549"/>
            <p:cNvSpPr/>
            <p:nvPr/>
          </p:nvSpPr>
          <p:spPr>
            <a:xfrm>
              <a:off x="6016600" y="1005000"/>
              <a:ext cx="337050" cy="337050"/>
            </a:xfrm>
            <a:custGeom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A300"/>
            </a:solidFill>
            <a:ln cap="flat" cmpd="sng" w="28575">
              <a:solidFill>
                <a:srgbClr val="FFFFFF"/>
              </a:solidFill>
              <a:prstDash val="solid"/>
              <a:bevel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50" name="Shape 550"/>
          <p:cNvSpPr/>
          <p:nvPr/>
        </p:nvSpPr>
        <p:spPr>
          <a:xfrm>
            <a:off x="6842198" y="3193117"/>
            <a:ext cx="997288" cy="563370"/>
          </a:xfrm>
          <a:custGeom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9525">
            <a:solidFill>
              <a:srgbClr val="FFFFFF"/>
            </a:solidFill>
            <a:prstDash val="dot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1" name="Shape 551"/>
          <p:cNvSpPr txBox="1"/>
          <p:nvPr/>
        </p:nvSpPr>
        <p:spPr>
          <a:xfrm>
            <a:off x="6248575" y="312075"/>
            <a:ext cx="2592000" cy="1525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b="1"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SlidesCarnival icons are editable shapes</a:t>
            </a: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This means that you can:</a:t>
            </a:r>
          </a:p>
          <a:p>
            <a:pPr indent="-28575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Sniglet"/>
              <a:buChar char="●"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Resize them without losing quality.</a:t>
            </a:r>
          </a:p>
          <a:p>
            <a:pPr indent="-28575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Sniglet"/>
              <a:buChar char="●"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Change fill color and opacity.</a:t>
            </a:r>
          </a:p>
          <a:p>
            <a:pPr indent="-28575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Sniglet"/>
              <a:buChar char="●"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Change line color, width and style.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Isn’t that nice? :)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Examples: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5C4CA"/>
        </a:solidFill>
      </p:bgPr>
    </p:bg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/>
          <p:nvPr/>
        </p:nvSpPr>
        <p:spPr>
          <a:xfrm>
            <a:off x="2163850" y="609475"/>
            <a:ext cx="6676800" cy="13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rPr b="1" lang="en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Now you can use any emoji as an icon!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rPr lang="en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And of course it resizes without losing quality and you can change the color.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How? Follow Google instructions </a:t>
            </a:r>
            <a:r>
              <a:rPr lang="en" u="sng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  <a:hlinkClick r:id="rId3"/>
              </a:rPr>
              <a:t>https://twitter.com/googledocs/status/730087240156643328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808100" y="20694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3600">
                <a:solidFill>
                  <a:srgbClr val="FFFFFF"/>
                </a:solidFill>
              </a:rPr>
              <a:t>✋👆👉👍👤👦👧👨👩👪💃🏃💑❤😂😉😋😒😭👶😸🐟🍒🍔💣📌📖🔨🎃🎈🎨🏈🏰🌏🔌🔑</a:t>
            </a:r>
            <a:r>
              <a:rPr lang="en" sz="2400">
                <a:solidFill>
                  <a:srgbClr val="FFFFFF"/>
                </a:solidFill>
                <a:highlight>
                  <a:srgbClr val="000000"/>
                </a:highlight>
                <a:latin typeface="Sniglet"/>
                <a:ea typeface="Sniglet"/>
                <a:cs typeface="Sniglet"/>
                <a:sym typeface="Sniglet"/>
              </a:rPr>
              <a:t> and many more...</a:t>
            </a:r>
          </a:p>
        </p:txBody>
      </p:sp>
      <p:sp>
        <p:nvSpPr>
          <p:cNvPr id="558" name="Shape 558"/>
          <p:cNvSpPr txBox="1"/>
          <p:nvPr/>
        </p:nvSpPr>
        <p:spPr>
          <a:xfrm>
            <a:off x="648975" y="7040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9600">
                <a:solidFill>
                  <a:srgbClr val="FFFF00"/>
                </a:solidFill>
              </a:rPr>
              <a:t>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4026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4294967295" type="ctrTitle"/>
          </p:nvPr>
        </p:nvSpPr>
        <p:spPr>
          <a:xfrm>
            <a:off x="762000" y="2471150"/>
            <a:ext cx="4229400" cy="1159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>
                <a:solidFill>
                  <a:srgbClr val="000000"/>
                </a:solidFill>
              </a:rPr>
              <a:t>Hello!</a:t>
            </a:r>
          </a:p>
        </p:txBody>
      </p:sp>
      <p:sp>
        <p:nvSpPr>
          <p:cNvPr id="76" name="Shape 76"/>
          <p:cNvSpPr txBox="1"/>
          <p:nvPr>
            <p:ph idx="4294967295" type="subTitle"/>
          </p:nvPr>
        </p:nvSpPr>
        <p:spPr>
          <a:xfrm>
            <a:off x="762000" y="3296868"/>
            <a:ext cx="6593700" cy="1461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FFFF"/>
                </a:solidFill>
              </a:rPr>
              <a:t>I am Jayden Smith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rgbClr val="FFFFFF"/>
                </a:solidFill>
              </a:rPr>
              <a:t>I am here because I love to give presentations.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rgbClr val="FFFFFF"/>
                </a:solidFill>
              </a:rPr>
              <a:t>You can find me at @username</a:t>
            </a:r>
          </a:p>
        </p:txBody>
      </p:sp>
      <p:pic>
        <p:nvPicPr>
          <p:cNvPr descr="photo-1434030216411-0b793f4b4173.jpg"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9300" y="518900"/>
            <a:ext cx="2515200" cy="2515200"/>
          </a:xfrm>
          <a:prstGeom prst="wedgeEllipseCallout">
            <a:avLst>
              <a:gd fmla="val -60049" name="adj1"/>
              <a:gd fmla="val 34410" name="adj2"/>
            </a:avLst>
          </a:prstGeom>
          <a:noFill/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A6CD02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x="4101125" y="1659550"/>
            <a:ext cx="3767400" cy="1159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7200"/>
              <a:t>1.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Transition headline</a:t>
            </a:r>
          </a:p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x="4101125" y="2687650"/>
            <a:ext cx="3767400" cy="78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Let’s start with the first set of slides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A300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2905799" y="2161800"/>
            <a:ext cx="3332400" cy="819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“Quotations are commonly printed as a </a:t>
            </a:r>
            <a:r>
              <a:rPr lang="en">
                <a:solidFill>
                  <a:srgbClr val="00A7EB"/>
                </a:solidFill>
              </a:rPr>
              <a:t>means of inspiration</a:t>
            </a:r>
            <a:r>
              <a:rPr lang="en"/>
              <a:t> and to invoke philosophical thoughts from the reader</a:t>
            </a:r>
            <a:r>
              <a:rPr lang="en">
                <a:solidFill>
                  <a:schemeClr val="dk1"/>
                </a:solidFill>
              </a:rPr>
              <a:t>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AD900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This is a slide title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1052050" y="1545950"/>
            <a:ext cx="6968100" cy="3303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Here you have a list of items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And some text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But remember not to overload your slides with content</a:t>
            </a:r>
          </a:p>
          <a:p>
            <a:pPr lvl="0">
              <a:spcBef>
                <a:spcPts val="0"/>
              </a:spcBef>
              <a:buNone/>
            </a:pPr>
            <a:r>
              <a:rPr lang="en" sz="2400"/>
              <a:t>You audience will listen to you or read the content, but won’t do both.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824BB0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4294967295" type="ctrTitle"/>
          </p:nvPr>
        </p:nvSpPr>
        <p:spPr>
          <a:xfrm>
            <a:off x="587525" y="1507150"/>
            <a:ext cx="4444200" cy="1159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400">
                <a:solidFill>
                  <a:srgbClr val="FAD900"/>
                </a:solidFill>
              </a:rPr>
              <a:t>Big </a:t>
            </a:r>
          </a:p>
        </p:txBody>
      </p:sp>
      <p:sp>
        <p:nvSpPr>
          <p:cNvPr id="100" name="Shape 100"/>
          <p:cNvSpPr txBox="1"/>
          <p:nvPr>
            <p:ph idx="4294967295" type="subTitle"/>
          </p:nvPr>
        </p:nvSpPr>
        <p:spPr>
          <a:xfrm>
            <a:off x="1006025" y="3250800"/>
            <a:ext cx="5092800" cy="78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Bring the attention of your audience over a key concept using icons or illustrations</a:t>
            </a:r>
          </a:p>
        </p:txBody>
      </p:sp>
      <p:sp>
        <p:nvSpPr>
          <p:cNvPr id="101" name="Shape 101"/>
          <p:cNvSpPr/>
          <p:nvPr/>
        </p:nvSpPr>
        <p:spPr>
          <a:xfrm>
            <a:off x="7728456" y="2171603"/>
            <a:ext cx="229545" cy="219177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AD9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BC00"/>
              </a:solidFill>
            </a:endParaRPr>
          </a:p>
        </p:txBody>
      </p:sp>
      <p:grpSp>
        <p:nvGrpSpPr>
          <p:cNvPr id="102" name="Shape 102"/>
          <p:cNvGrpSpPr/>
          <p:nvPr/>
        </p:nvGrpSpPr>
        <p:grpSpPr>
          <a:xfrm>
            <a:off x="7443659" y="941015"/>
            <a:ext cx="983353" cy="983618"/>
            <a:chOff x="6654650" y="3665275"/>
            <a:chExt cx="409100" cy="409125"/>
          </a:xfrm>
        </p:grpSpPr>
        <p:sp>
          <p:nvSpPr>
            <p:cNvPr id="103" name="Shape 103"/>
            <p:cNvSpPr/>
            <p:nvPr/>
          </p:nvSpPr>
          <p:spPr>
            <a:xfrm>
              <a:off x="6808525" y="3819150"/>
              <a:ext cx="211875" cy="211900"/>
            </a:xfrm>
            <a:custGeom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FBC00"/>
                </a:solidFill>
              </a:endParaRPr>
            </a:p>
          </p:txBody>
        </p:sp>
        <p:sp>
          <p:nvSpPr>
            <p:cNvPr id="104" name="Shape 104"/>
            <p:cNvSpPr/>
            <p:nvPr/>
          </p:nvSpPr>
          <p:spPr>
            <a:xfrm>
              <a:off x="6654650" y="3665275"/>
              <a:ext cx="409100" cy="409125"/>
            </a:xfrm>
            <a:custGeom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FBC00"/>
                </a:solidFill>
              </a:endParaRPr>
            </a:p>
          </p:txBody>
        </p:sp>
      </p:grpSp>
      <p:grpSp>
        <p:nvGrpSpPr>
          <p:cNvPr id="105" name="Shape 105"/>
          <p:cNvGrpSpPr/>
          <p:nvPr/>
        </p:nvGrpSpPr>
        <p:grpSpPr>
          <a:xfrm rot="324429">
            <a:off x="6612787" y="2067160"/>
            <a:ext cx="649665" cy="649742"/>
            <a:chOff x="570875" y="4322250"/>
            <a:chExt cx="443300" cy="443325"/>
          </a:xfrm>
        </p:grpSpPr>
        <p:sp>
          <p:nvSpPr>
            <p:cNvPr id="106" name="Shape 106"/>
            <p:cNvSpPr/>
            <p:nvPr/>
          </p:nvSpPr>
          <p:spPr>
            <a:xfrm>
              <a:off x="570875" y="4322250"/>
              <a:ext cx="443300" cy="443325"/>
            </a:xfrm>
            <a:custGeom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FBC00"/>
                </a:solidFill>
              </a:endParaRPr>
            </a:p>
          </p:txBody>
        </p:sp>
        <p:sp>
          <p:nvSpPr>
            <p:cNvPr id="107" name="Shape 107"/>
            <p:cNvSpPr/>
            <p:nvPr/>
          </p:nvSpPr>
          <p:spPr>
            <a:xfrm>
              <a:off x="597725" y="4665400"/>
              <a:ext cx="73300" cy="73300"/>
            </a:xfrm>
            <a:custGeom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FBC00"/>
                </a:solidFill>
              </a:endParaRPr>
            </a:p>
          </p:txBody>
        </p:sp>
        <p:sp>
          <p:nvSpPr>
            <p:cNvPr id="108" name="Shape 108"/>
            <p:cNvSpPr/>
            <p:nvPr/>
          </p:nvSpPr>
          <p:spPr>
            <a:xfrm>
              <a:off x="654525" y="4708150"/>
              <a:ext cx="47025" cy="47025"/>
            </a:xfrm>
            <a:custGeom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FBC00"/>
                </a:solidFill>
              </a:endParaRPr>
            </a:p>
          </p:txBody>
        </p:sp>
        <p:sp>
          <p:nvSpPr>
            <p:cNvPr id="109" name="Shape 109"/>
            <p:cNvSpPr/>
            <p:nvPr/>
          </p:nvSpPr>
          <p:spPr>
            <a:xfrm>
              <a:off x="581250" y="4634875"/>
              <a:ext cx="47050" cy="47050"/>
            </a:xfrm>
            <a:custGeom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>
                <a:solidFill>
                  <a:srgbClr val="FFBC00"/>
                </a:solidFill>
              </a:endParaRPr>
            </a:p>
          </p:txBody>
        </p:sp>
      </p:grpSp>
      <p:sp>
        <p:nvSpPr>
          <p:cNvPr id="110" name="Shape 110"/>
          <p:cNvSpPr/>
          <p:nvPr/>
        </p:nvSpPr>
        <p:spPr>
          <a:xfrm rot="2466625">
            <a:off x="6568798" y="1131498"/>
            <a:ext cx="318881" cy="304479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AD9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BC00"/>
              </a:solidFill>
            </a:endParaRPr>
          </a:p>
        </p:txBody>
      </p:sp>
      <p:sp>
        <p:nvSpPr>
          <p:cNvPr id="111" name="Shape 111"/>
          <p:cNvSpPr/>
          <p:nvPr/>
        </p:nvSpPr>
        <p:spPr>
          <a:xfrm rot="-1609120">
            <a:off x="7035168" y="1323104"/>
            <a:ext cx="229508" cy="219142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A3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BC00"/>
              </a:solidFill>
            </a:endParaRPr>
          </a:p>
        </p:txBody>
      </p:sp>
      <p:sp>
        <p:nvSpPr>
          <p:cNvPr id="112" name="Shape 112"/>
          <p:cNvSpPr/>
          <p:nvPr/>
        </p:nvSpPr>
        <p:spPr>
          <a:xfrm rot="2926137">
            <a:off x="8426693" y="1496694"/>
            <a:ext cx="171867" cy="164104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A3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BC00"/>
              </a:solidFill>
            </a:endParaRPr>
          </a:p>
        </p:txBody>
      </p:sp>
      <p:sp>
        <p:nvSpPr>
          <p:cNvPr id="113" name="Shape 113"/>
          <p:cNvSpPr/>
          <p:nvPr/>
        </p:nvSpPr>
        <p:spPr>
          <a:xfrm rot="-1608940">
            <a:off x="7711478" y="397342"/>
            <a:ext cx="154840" cy="147846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AD9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BC00"/>
              </a:solidFill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1158424" y="1990100"/>
            <a:ext cx="4835952" cy="12457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rgbClr val="FFFFFF"/>
                  </a:solidFill>
                  <a:prstDash val="solid"/>
                  <a:miter/>
                  <a:headEnd len="med" w="med" type="none"/>
                  <a:tailEnd len="med" w="med" type="none"/>
                </a:ln>
                <a:solidFill>
                  <a:srgbClr val="001936">
                    <a:alpha val="21920"/>
                  </a:srgbClr>
                </a:solidFill>
                <a:latin typeface="Bangers"/>
              </a:rPr>
              <a:t>concept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24965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1073625" y="1550125"/>
            <a:ext cx="3396300" cy="266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White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Is the color of milk and fresh snow, the color produced by the combination of all the colors of the visible spectrum.</a:t>
            </a:r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 can also split your content</a:t>
            </a:r>
          </a:p>
        </p:txBody>
      </p:sp>
      <p:sp>
        <p:nvSpPr>
          <p:cNvPr id="121" name="Shape 121"/>
          <p:cNvSpPr txBox="1"/>
          <p:nvPr>
            <p:ph idx="2" type="body"/>
          </p:nvPr>
        </p:nvSpPr>
        <p:spPr>
          <a:xfrm>
            <a:off x="4674251" y="1550125"/>
            <a:ext cx="3396300" cy="266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Black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Is the color of coal, ebony, and of outer space. It is the darkest color, the result of the absence of or complete absorption of light.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35C4CA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 rot="161729">
            <a:off x="976260" y="876905"/>
            <a:ext cx="7029878" cy="760138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 two or three columns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902950" y="1556175"/>
            <a:ext cx="2295300" cy="282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Yellow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Is the color of gold, butter and ripe lemons. In the spectrum of visible light, yellow is found between green and orange.</a:t>
            </a:r>
          </a:p>
        </p:txBody>
      </p:sp>
      <p:sp>
        <p:nvSpPr>
          <p:cNvPr id="128" name="Shape 128"/>
          <p:cNvSpPr txBox="1"/>
          <p:nvPr>
            <p:ph idx="2" type="body"/>
          </p:nvPr>
        </p:nvSpPr>
        <p:spPr>
          <a:xfrm>
            <a:off x="3315992" y="1556175"/>
            <a:ext cx="2295300" cy="282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Blue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Is the colour of the clear sky and the deep sea. It is located between violet and green on the optical spectrum.</a:t>
            </a:r>
          </a:p>
        </p:txBody>
      </p:sp>
      <p:sp>
        <p:nvSpPr>
          <p:cNvPr id="129" name="Shape 129"/>
          <p:cNvSpPr txBox="1"/>
          <p:nvPr>
            <p:ph idx="3" type="body"/>
          </p:nvPr>
        </p:nvSpPr>
        <p:spPr>
          <a:xfrm>
            <a:off x="5729035" y="1556175"/>
            <a:ext cx="2295299" cy="282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Red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Is the color of blood, and because of this it has historically been associated with sacrifice, danger and courage.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Jachim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