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Default Extension="xml" ContentType="application/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Layouts/slideLayout6.xml" ContentType="application/vnd.openxmlformats-officedocument.presentationml.slideLayout+xml"/>
  <Override PartName="/docProps/app.xml" ContentType="application/vnd.openxmlformats-officedocument.extended-properties+xml"/>
  <Default Extension="rels" ContentType="application/vnd.openxmlformats-package.relationships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CDC41"/>
    <a:srgbClr val="324A63"/>
    <a:srgbClr val="82828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50" d="100"/>
          <a:sy n="150" d="100"/>
        </p:scale>
        <p:origin x="-1152" y="-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7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6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een-panormic_rv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4" y="0"/>
            <a:ext cx="9231965" cy="69250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F31BF-7BAA-B545-8A54-BD6165549183}" type="datetimeFigureOut">
              <a:rPr lang="en-US" smtClean="0"/>
              <a:pPr/>
              <a:t>1/20/11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F3B2-5B0F-514C-AE92-94CAAA68DD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2329"/>
            <a:ext cx="8229600" cy="1143000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7892"/>
            <a:ext cx="8229600" cy="4220806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10965"/>
            <a:ext cx="21336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F03F31BF-7BAA-B545-8A54-BD6165549183}" type="datetimeFigureOut">
              <a:rPr lang="en-US" smtClean="0"/>
              <a:pPr/>
              <a:t>1/20/11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10965"/>
            <a:ext cx="28956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10965"/>
            <a:ext cx="21336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644DF3B2-5B0F-514C-AE92-94CAAA68DD3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>
            <a:normAutofit/>
          </a:bodyPr>
          <a:lstStyle>
            <a:lvl1pPr algn="l">
              <a:defRPr sz="2800" b="1" cap="all"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F03F31BF-7BAA-B545-8A54-BD6165549183}" type="datetimeFigureOut">
              <a:rPr lang="en-US" smtClean="0"/>
              <a:pPr/>
              <a:t>1/20/11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644DF3B2-5B0F-514C-AE92-94CAAA68DD3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4445"/>
            <a:ext cx="8229600" cy="1143000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0008"/>
            <a:ext cx="4038600" cy="4204524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0007"/>
            <a:ext cx="4038600" cy="4204525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50517"/>
            <a:ext cx="21336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F03F31BF-7BAA-B545-8A54-BD6165549183}" type="datetimeFigureOut">
              <a:rPr lang="en-US" smtClean="0"/>
              <a:pPr/>
              <a:t>1/20/11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50517"/>
            <a:ext cx="28956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50517"/>
            <a:ext cx="21336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644DF3B2-5B0F-514C-AE92-94CAAA68DD3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61747"/>
            <a:ext cx="8229600" cy="1143000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61984"/>
            <a:ext cx="4040188" cy="3670555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61984"/>
            <a:ext cx="4041775" cy="3670555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78334"/>
            <a:ext cx="21336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F03F31BF-7BAA-B545-8A54-BD6165549183}" type="datetimeFigureOut">
              <a:rPr lang="en-US" smtClean="0"/>
              <a:pPr/>
              <a:t>1/20/11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78334"/>
            <a:ext cx="28956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78334"/>
            <a:ext cx="21336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644DF3B2-5B0F-514C-AE92-94CAAA68DD3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1881"/>
            <a:ext cx="8229600" cy="1143000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F03F31BF-7BAA-B545-8A54-BD6165549183}" type="datetimeFigureOut">
              <a:rPr lang="en-US" smtClean="0"/>
              <a:pPr/>
              <a:t>1/20/11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644DF3B2-5B0F-514C-AE92-94CAAA68DD3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F31BF-7BAA-B545-8A54-BD6165549183}" type="datetimeFigureOut">
              <a:rPr lang="en-US" smtClean="0"/>
              <a:pPr/>
              <a:t>1/20/11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F3B2-5B0F-514C-AE92-94CAAA68DD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F03F31BF-7BAA-B545-8A54-BD6165549183}" type="datetimeFigureOut">
              <a:rPr lang="en-US" smtClean="0"/>
              <a:pPr/>
              <a:t>1/20/11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644DF3B2-5B0F-514C-AE92-94CAAA68DD3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F31BF-7BAA-B545-8A54-BD6165549183}" type="datetimeFigureOut">
              <a:rPr lang="en-US" smtClean="0"/>
              <a:pPr/>
              <a:t>1/20/11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DF3B2-5B0F-514C-AE92-94CAAA68DD3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green-stripe.jpg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714" y="0"/>
            <a:ext cx="9231965" cy="692505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 baseline="0">
                <a:solidFill>
                  <a:srgbClr val="1B6917"/>
                </a:solidFill>
                <a:latin typeface="Arial"/>
                <a:cs typeface="Arial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CLICK TO ADD TITLE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>
                <a:solidFill>
                  <a:srgbClr val="40403E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CDC4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Click to edit subtitle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CDC4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</a:t>
            </a:r>
            <a:r>
              <a:rPr lang="en-US" dirty="0" smtClean="0"/>
              <a:t>add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 smtClean="0"/>
              <a:t>Fusce</a:t>
            </a:r>
            <a:r>
              <a:rPr lang="en-US" dirty="0" smtClean="0"/>
              <a:t> </a:t>
            </a:r>
            <a:r>
              <a:rPr lang="en-US" dirty="0" err="1" smtClean="0"/>
              <a:t>rutrum</a:t>
            </a:r>
            <a:r>
              <a:rPr lang="en-US" dirty="0" smtClean="0"/>
              <a:t> </a:t>
            </a:r>
            <a:r>
              <a:rPr lang="en-US" dirty="0" err="1" smtClean="0"/>
              <a:t>scelerisque</a:t>
            </a:r>
            <a:r>
              <a:rPr lang="en-US" dirty="0" smtClean="0"/>
              <a:t> </a:t>
            </a:r>
            <a:r>
              <a:rPr lang="en-US" dirty="0" err="1" smtClean="0"/>
              <a:t>tellus</a:t>
            </a:r>
            <a:r>
              <a:rPr lang="en-US" dirty="0" smtClean="0"/>
              <a:t>, in </a:t>
            </a:r>
            <a:r>
              <a:rPr lang="en-US" dirty="0" err="1" smtClean="0"/>
              <a:t>posuere</a:t>
            </a:r>
            <a:r>
              <a:rPr lang="en-US" dirty="0" smtClean="0"/>
              <a:t> mi </a:t>
            </a:r>
            <a:r>
              <a:rPr lang="en-US" dirty="0" err="1" smtClean="0"/>
              <a:t>pulvinar</a:t>
            </a:r>
            <a:r>
              <a:rPr lang="en-US" dirty="0" smtClean="0"/>
              <a:t> at.</a:t>
            </a:r>
          </a:p>
          <a:p>
            <a:r>
              <a:rPr lang="en-US" dirty="0" err="1" smtClean="0"/>
              <a:t>Donec</a:t>
            </a:r>
            <a:r>
              <a:rPr lang="en-US" dirty="0" smtClean="0"/>
              <a:t> </a:t>
            </a:r>
            <a:r>
              <a:rPr lang="en-US" dirty="0" err="1" smtClean="0"/>
              <a:t>sodales</a:t>
            </a:r>
            <a:r>
              <a:rPr lang="en-US" dirty="0" smtClean="0"/>
              <a:t> nisi </a:t>
            </a:r>
            <a:r>
              <a:rPr lang="en-US" dirty="0" err="1" smtClean="0"/>
              <a:t>facilisis</a:t>
            </a:r>
            <a:r>
              <a:rPr lang="en-US" dirty="0" smtClean="0"/>
              <a:t> dolor </a:t>
            </a:r>
            <a:r>
              <a:rPr lang="en-US" dirty="0" err="1" smtClean="0"/>
              <a:t>elementum</a:t>
            </a:r>
            <a:r>
              <a:rPr lang="en-US" dirty="0" smtClean="0"/>
              <a:t> sit </a:t>
            </a:r>
            <a:r>
              <a:rPr lang="en-US" dirty="0" err="1" smtClean="0"/>
              <a:t>amet</a:t>
            </a:r>
            <a:r>
              <a:rPr lang="en-US" dirty="0" smtClean="0"/>
              <a:t> </a:t>
            </a:r>
            <a:r>
              <a:rPr lang="en-US" dirty="0" err="1" smtClean="0"/>
              <a:t>mollis</a:t>
            </a:r>
            <a:r>
              <a:rPr lang="en-US" dirty="0" smtClean="0"/>
              <a:t> </a:t>
            </a:r>
            <a:r>
              <a:rPr lang="en-US" dirty="0" err="1" smtClean="0"/>
              <a:t>metus</a:t>
            </a:r>
            <a:r>
              <a:rPr lang="en-US" dirty="0" smtClean="0"/>
              <a:t> </a:t>
            </a:r>
            <a:r>
              <a:rPr lang="en-US" dirty="0" err="1" smtClean="0"/>
              <a:t>ultrices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Pellentesque</a:t>
            </a:r>
            <a:r>
              <a:rPr lang="en-US" dirty="0" smtClean="0"/>
              <a:t> sit </a:t>
            </a:r>
            <a:r>
              <a:rPr lang="en-US" dirty="0" err="1" smtClean="0"/>
              <a:t>amet</a:t>
            </a:r>
            <a:r>
              <a:rPr lang="en-US" dirty="0" smtClean="0"/>
              <a:t> </a:t>
            </a:r>
            <a:r>
              <a:rPr lang="en-US" dirty="0" err="1" smtClean="0"/>
              <a:t>metus</a:t>
            </a:r>
            <a:r>
              <a:rPr lang="en-US" dirty="0" smtClean="0"/>
              <a:t> ac dui </a:t>
            </a:r>
            <a:r>
              <a:rPr lang="en-US" dirty="0" err="1" smtClean="0"/>
              <a:t>euismod</a:t>
            </a:r>
            <a:r>
              <a:rPr lang="en-US" dirty="0" smtClean="0"/>
              <a:t> </a:t>
            </a:r>
            <a:r>
              <a:rPr lang="en-US" dirty="0" err="1" smtClean="0"/>
              <a:t>facilisis</a:t>
            </a:r>
            <a:r>
              <a:rPr lang="en-US" dirty="0" smtClean="0"/>
              <a:t> a a mi.</a:t>
            </a:r>
          </a:p>
          <a:p>
            <a:r>
              <a:rPr lang="en-US" dirty="0" err="1" smtClean="0"/>
              <a:t>Proin</a:t>
            </a:r>
            <a:r>
              <a:rPr lang="en-US" dirty="0" smtClean="0"/>
              <a:t> </a:t>
            </a:r>
            <a:r>
              <a:rPr lang="en-US" dirty="0" err="1" smtClean="0"/>
              <a:t>mattis</a:t>
            </a:r>
            <a:r>
              <a:rPr lang="en-US" dirty="0" smtClean="0"/>
              <a:t> </a:t>
            </a:r>
            <a:r>
              <a:rPr lang="en-US" dirty="0" err="1" smtClean="0"/>
              <a:t>lectus</a:t>
            </a:r>
            <a:r>
              <a:rPr lang="en-US" dirty="0" smtClean="0"/>
              <a:t> vitae </a:t>
            </a:r>
            <a:r>
              <a:rPr lang="en-US" dirty="0" err="1" smtClean="0"/>
              <a:t>velit</a:t>
            </a:r>
            <a:r>
              <a:rPr lang="en-US" dirty="0" smtClean="0"/>
              <a:t> </a:t>
            </a:r>
            <a:r>
              <a:rPr lang="en-US" dirty="0" err="1" smtClean="0"/>
              <a:t>eleifend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eleifend</a:t>
            </a:r>
            <a:r>
              <a:rPr lang="en-US" dirty="0" smtClean="0"/>
              <a:t> dui </a:t>
            </a:r>
            <a:r>
              <a:rPr lang="en-US" dirty="0" err="1" smtClean="0"/>
              <a:t>imperdiet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Fusce</a:t>
            </a:r>
            <a:r>
              <a:rPr lang="en-US" dirty="0" smtClean="0"/>
              <a:t> </a:t>
            </a:r>
            <a:r>
              <a:rPr lang="en-US" dirty="0" err="1" smtClean="0"/>
              <a:t>auctor</a:t>
            </a:r>
            <a:r>
              <a:rPr lang="en-US" dirty="0" smtClean="0"/>
              <a:t> </a:t>
            </a:r>
            <a:r>
              <a:rPr lang="en-US" dirty="0" err="1" smtClean="0"/>
              <a:t>ligula</a:t>
            </a:r>
            <a:r>
              <a:rPr lang="en-US" dirty="0" smtClean="0"/>
              <a:t> ac </a:t>
            </a:r>
            <a:r>
              <a:rPr lang="en-US" dirty="0" err="1" smtClean="0"/>
              <a:t>diam</a:t>
            </a:r>
            <a:r>
              <a:rPr lang="en-US" dirty="0" smtClean="0"/>
              <a:t> </a:t>
            </a:r>
            <a:r>
              <a:rPr lang="en-US" dirty="0" err="1" smtClean="0"/>
              <a:t>facilisis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Suspendisse</a:t>
            </a:r>
            <a:r>
              <a:rPr lang="en-US" dirty="0" smtClean="0"/>
              <a:t> a </a:t>
            </a:r>
            <a:r>
              <a:rPr lang="en-US" dirty="0" err="1" smtClean="0"/>
              <a:t>arcu</a:t>
            </a:r>
            <a:r>
              <a:rPr lang="en-US" dirty="0" smtClean="0"/>
              <a:t>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nisl</a:t>
            </a:r>
            <a:r>
              <a:rPr lang="en-US" dirty="0" smtClean="0"/>
              <a:t> </a:t>
            </a:r>
            <a:r>
              <a:rPr lang="en-US" dirty="0" err="1" smtClean="0"/>
              <a:t>sodales</a:t>
            </a:r>
            <a:r>
              <a:rPr lang="en-US" dirty="0" smtClean="0"/>
              <a:t> </a:t>
            </a:r>
            <a:r>
              <a:rPr lang="en-US" dirty="0" err="1" smtClean="0"/>
              <a:t>dignissim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74</Words>
  <Application>Microsoft Macintosh PowerPoint</Application>
  <PresentationFormat>On-screen Show (4:3)</PresentationFormat>
  <Paragraphs>9</Paragraphs>
  <Slides>2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Click to add title</vt:lpstr>
    </vt:vector>
  </TitlesOfParts>
  <Company>Missouri University of Science and Technology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Joe Miner</dc:creator>
  <cp:lastModifiedBy>Joe Miner</cp:lastModifiedBy>
  <cp:revision>8</cp:revision>
  <dcterms:created xsi:type="dcterms:W3CDTF">2011-01-20T20:51:22Z</dcterms:created>
  <dcterms:modified xsi:type="dcterms:W3CDTF">2011-01-20T20:52:23Z</dcterms:modified>
</cp:coreProperties>
</file>