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Default Extension="xml" ContentType="application/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docProps/app.xml" ContentType="application/vnd.openxmlformats-officedocument.extended-properties+xml"/>
  <Default Extension="rels" ContentType="application/vnd.openxmlformats-package.relationships+xml"/>
  <Override PartName="/ppt/slideLayouts/slideLayout7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15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7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6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old-panoramic_rv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7682" y="-65967"/>
            <a:ext cx="9492021" cy="712012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22329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7892"/>
            <a:ext cx="8229600" cy="4220806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10965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10965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10965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4445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0008"/>
            <a:ext cx="4038600" cy="4204524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0007"/>
            <a:ext cx="4038600" cy="4204525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50517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50517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50517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1747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61984"/>
            <a:ext cx="4040188" cy="3670555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61984"/>
            <a:ext cx="4041775" cy="3670555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78334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78334"/>
            <a:ext cx="2895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78334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1881"/>
            <a:ext cx="8229600" cy="1143000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old-stripe.jp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14" y="0"/>
            <a:ext cx="9231965" cy="692505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3667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62232"/>
            <a:ext cx="8229600" cy="411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F31BF-7BAA-B545-8A54-BD6165549183}" type="datetimeFigureOut">
              <a:rPr lang="en-US" smtClean="0"/>
              <a:pPr/>
              <a:t>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DF3B2-5B0F-514C-AE92-94CAAA68DD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 baseline="0">
                <a:solidFill>
                  <a:srgbClr val="1B6917"/>
                </a:solidFill>
                <a:latin typeface="Arial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smtClean="0">
                <a:solidFill>
                  <a:srgbClr val="085706"/>
                </a:solidFill>
                <a:ea typeface="+mj-ea"/>
              </a:rPr>
              <a:t>CLICK TO ADD TITLE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85706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>
                <a:solidFill>
                  <a:srgbClr val="40403E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0403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Click to add subtitle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0403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add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Sed</a:t>
            </a:r>
            <a:r>
              <a:rPr lang="en-US" dirty="0" smtClean="0"/>
              <a:t> </a:t>
            </a:r>
            <a:r>
              <a:rPr lang="en-US" dirty="0" err="1" smtClean="0"/>
              <a:t>pretium</a:t>
            </a:r>
            <a:r>
              <a:rPr lang="en-US" dirty="0" smtClean="0"/>
              <a:t> </a:t>
            </a:r>
            <a:r>
              <a:rPr lang="en-US" dirty="0" err="1" smtClean="0"/>
              <a:t>libero</a:t>
            </a:r>
            <a:r>
              <a:rPr lang="en-US" dirty="0" smtClean="0"/>
              <a:t> </a:t>
            </a:r>
            <a:r>
              <a:rPr lang="en-US" dirty="0" err="1" smtClean="0"/>
              <a:t>quis</a:t>
            </a:r>
            <a:r>
              <a:rPr lang="en-US" dirty="0" smtClean="0"/>
              <a:t> dui </a:t>
            </a:r>
            <a:r>
              <a:rPr lang="en-US" dirty="0" err="1" smtClean="0"/>
              <a:t>blandit</a:t>
            </a:r>
            <a:r>
              <a:rPr lang="en-US" dirty="0" smtClean="0"/>
              <a:t> </a:t>
            </a:r>
            <a:r>
              <a:rPr lang="en-US" dirty="0" err="1" smtClean="0"/>
              <a:t>pellentesque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 </a:t>
            </a:r>
            <a:r>
              <a:rPr lang="en-US" dirty="0" err="1" smtClean="0"/>
              <a:t>libero</a:t>
            </a:r>
            <a:r>
              <a:rPr lang="en-US" dirty="0" smtClean="0"/>
              <a:t> </a:t>
            </a:r>
            <a:r>
              <a:rPr lang="en-US" dirty="0" err="1" smtClean="0"/>
              <a:t>gravida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</a:t>
            </a:r>
            <a:r>
              <a:rPr lang="en-US" dirty="0" err="1" smtClean="0"/>
              <a:t>venenatis</a:t>
            </a:r>
            <a:r>
              <a:rPr lang="en-US" dirty="0" smtClean="0"/>
              <a:t> lacus </a:t>
            </a:r>
            <a:r>
              <a:rPr lang="en-US" dirty="0" err="1" smtClean="0"/>
              <a:t>imperdiet</a:t>
            </a:r>
            <a:r>
              <a:rPr lang="en-US" dirty="0" smtClean="0"/>
              <a:t> </a:t>
            </a:r>
            <a:r>
              <a:rPr lang="en-US" dirty="0" err="1" smtClean="0"/>
              <a:t>tellus</a:t>
            </a:r>
            <a:r>
              <a:rPr lang="en-US" dirty="0" smtClean="0"/>
              <a:t> </a:t>
            </a:r>
            <a:r>
              <a:rPr lang="en-US" dirty="0" err="1" smtClean="0"/>
              <a:t>rutrum</a:t>
            </a:r>
            <a:r>
              <a:rPr lang="en-US" dirty="0" smtClean="0"/>
              <a:t> </a:t>
            </a:r>
            <a:r>
              <a:rPr lang="en-US" dirty="0" err="1" smtClean="0"/>
              <a:t>auctor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Curabitur</a:t>
            </a:r>
            <a:r>
              <a:rPr lang="en-US" dirty="0" smtClean="0"/>
              <a:t> </a:t>
            </a:r>
            <a:r>
              <a:rPr lang="en-US" dirty="0" err="1" smtClean="0"/>
              <a:t>condimentum</a:t>
            </a:r>
            <a:r>
              <a:rPr lang="en-US" dirty="0" smtClean="0"/>
              <a:t> </a:t>
            </a:r>
            <a:r>
              <a:rPr lang="en-US" dirty="0" err="1" smtClean="0"/>
              <a:t>consequat</a:t>
            </a:r>
            <a:r>
              <a:rPr lang="en-US" dirty="0" smtClean="0"/>
              <a:t> nisi, in </a:t>
            </a:r>
            <a:r>
              <a:rPr lang="en-US" dirty="0" err="1" smtClean="0"/>
              <a:t>aliquam</a:t>
            </a:r>
            <a:r>
              <a:rPr lang="en-US" dirty="0" smtClean="0"/>
              <a:t> </a:t>
            </a:r>
            <a:r>
              <a:rPr lang="en-US" dirty="0" err="1" smtClean="0"/>
              <a:t>nibh</a:t>
            </a:r>
            <a:r>
              <a:rPr lang="en-US" dirty="0" smtClean="0"/>
              <a:t> </a:t>
            </a:r>
            <a:r>
              <a:rPr lang="en-US" dirty="0" err="1" smtClean="0"/>
              <a:t>placerat</a:t>
            </a:r>
            <a:r>
              <a:rPr lang="en-US" dirty="0" smtClean="0"/>
              <a:t> vel.</a:t>
            </a:r>
          </a:p>
          <a:p>
            <a:r>
              <a:rPr lang="en-US" dirty="0" err="1" smtClean="0"/>
              <a:t>Curabitur</a:t>
            </a:r>
            <a:r>
              <a:rPr lang="en-US" dirty="0" smtClean="0"/>
              <a:t> et </a:t>
            </a:r>
            <a:r>
              <a:rPr lang="en-US" dirty="0" err="1" smtClean="0"/>
              <a:t>purus</a:t>
            </a:r>
            <a:r>
              <a:rPr lang="en-US" dirty="0" smtClean="0"/>
              <a:t> </a:t>
            </a:r>
            <a:r>
              <a:rPr lang="en-US" dirty="0" err="1" smtClean="0"/>
              <a:t>est</a:t>
            </a:r>
            <a:r>
              <a:rPr lang="en-US" dirty="0" smtClean="0"/>
              <a:t>, at </a:t>
            </a:r>
            <a:r>
              <a:rPr lang="en-US" dirty="0" err="1" smtClean="0"/>
              <a:t>facilisis</a:t>
            </a:r>
            <a:r>
              <a:rPr lang="en-US" dirty="0" smtClean="0"/>
              <a:t> </a:t>
            </a:r>
            <a:r>
              <a:rPr lang="en-US" dirty="0" err="1" smtClean="0"/>
              <a:t>nisl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Aenean</a:t>
            </a:r>
            <a:r>
              <a:rPr lang="en-US" dirty="0" smtClean="0"/>
              <a:t> </a:t>
            </a:r>
            <a:r>
              <a:rPr lang="en-US" dirty="0" err="1" smtClean="0"/>
              <a:t>posuere</a:t>
            </a:r>
            <a:r>
              <a:rPr lang="en-US" dirty="0" smtClean="0"/>
              <a:t> lacus non </a:t>
            </a:r>
            <a:r>
              <a:rPr lang="en-US" dirty="0" err="1" smtClean="0"/>
              <a:t>lectus</a:t>
            </a:r>
            <a:r>
              <a:rPr lang="en-US" dirty="0" smtClean="0"/>
              <a:t> </a:t>
            </a:r>
            <a:r>
              <a:rPr lang="en-US" dirty="0" err="1" smtClean="0"/>
              <a:t>malesuada</a:t>
            </a:r>
            <a:r>
              <a:rPr lang="en-US" dirty="0" smtClean="0"/>
              <a:t> </a:t>
            </a:r>
            <a:r>
              <a:rPr lang="en-US" dirty="0" err="1" smtClean="0"/>
              <a:t>congue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69</Words>
  <Application>Microsoft Macintosh PowerPoint</Application>
  <PresentationFormat>On-screen Show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Click to add title</vt:lpstr>
    </vt:vector>
  </TitlesOfParts>
  <Company>Missouri University of Science and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Joe Miner</dc:creator>
  <cp:lastModifiedBy>Joe Miner</cp:lastModifiedBy>
  <cp:revision>9</cp:revision>
  <dcterms:created xsi:type="dcterms:W3CDTF">2011-01-20T21:52:38Z</dcterms:created>
  <dcterms:modified xsi:type="dcterms:W3CDTF">2011-01-20T21:52:55Z</dcterms:modified>
</cp:coreProperties>
</file>