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png" ContentType="image/jpeg"/>
  <Override PartName="/ppt/presentation.xml" ContentType="application/vnd.openxmlformats-officedocument.presentationml.template.main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.xml" ContentType="application/vnd.openxmlformats-officedocument.presentationml.slide+xml"/>
  <Override PartName="/ppt/slides/slide11.xml" ContentType="application/vnd.openxmlformats-officedocument.presentationml.slide+xml"/>
  <Override PartName="/ppt/slides/slide6.xml" ContentType="application/vnd.openxmlformats-officedocument.presentationml.slide+xml"/>
  <Override PartName="/ppt/slides/slide8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1.xml" ContentType="application/vnd.openxmlformats-officedocument.presentationml.slide+xml"/>
  <Override PartName="/ppt/slides/slide12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9.xml" ContentType="application/vnd.openxmlformats-officedocument.presentationml.slideLayout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7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handoutMasters/handoutMaster1.xml" ContentType="application/vnd.openxmlformats-officedocument.presentationml.handoutMaster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docProps/custom.xml" ContentType="application/vnd.openxmlformats-officedocument.custom-properties+xml"/>
</Types>
</file>

<file path=_rels/.rels>&#65279;<?xml version="1.0" encoding="utf-8"?><Relationships xmlns="http://schemas.openxmlformats.org/package/2006/relationships"><Relationship Type="http://schemas.openxmlformats.org/officeDocument/2006/relationships/extended-properties" Target="docProps/app.xml" Id="rId3" /><Relationship Type="http://schemas.openxmlformats.org/package/2006/relationships/metadata/core-properties" Target="docProps/core.xml" Id="rId2" /><Relationship Type="http://schemas.openxmlformats.org/officeDocument/2006/relationships/officeDocument" Target="ppt/presentation.xml" Id="rId1" /><Relationship Type="http://schemas.openxmlformats.org/officeDocument/2006/relationships/custom-properties" Target="docProps/custom.xml" Id="rId4" /><Relationship Type="http://schemas.openxmlformats.org/package/2006/relationships/metadata/thumbnail" Target="/docProps/Thumbnail.png" Id="rId5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19" autoAdjust="0"/>
    <p:restoredTop sz="94600" autoAdjust="0"/>
  </p:normalViewPr>
  <p:slideViewPr>
    <p:cSldViewPr>
      <p:cViewPr varScale="1">
        <p:scale>
          <a:sx n="83" d="100"/>
          <a:sy n="83" d="100"/>
        </p:scale>
        <p:origin x="-450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40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&#65279;<?xml version="1.0" encoding="utf-8"?><Relationships xmlns="http://schemas.openxmlformats.org/package/2006/relationships"><Relationship Type="http://schemas.openxmlformats.org/officeDocument/2006/relationships/slide" Target="slides/slide7.xml" Id="rId8" /><Relationship Type="http://schemas.openxmlformats.org/officeDocument/2006/relationships/slide" Target="slides/slide12.xml" Id="rId13" /><Relationship Type="http://schemas.openxmlformats.org/officeDocument/2006/relationships/theme" Target="theme/theme1.xml" Id="rId18" /><Relationship Type="http://schemas.openxmlformats.org/officeDocument/2006/relationships/slide" Target="slides/slide2.xml" Id="rId3" /><Relationship Type="http://schemas.openxmlformats.org/officeDocument/2006/relationships/customXml" Target="../customXml/item2.xml" Id="rId21" /><Relationship Type="http://schemas.openxmlformats.org/officeDocument/2006/relationships/slide" Target="slides/slide6.xml" Id="rId7" /><Relationship Type="http://schemas.openxmlformats.org/officeDocument/2006/relationships/slide" Target="slides/slide11.xml" Id="rId12" /><Relationship Type="http://schemas.openxmlformats.org/officeDocument/2006/relationships/viewProps" Target="viewProps.xml" Id="rId17" /><Relationship Type="http://schemas.openxmlformats.org/officeDocument/2006/relationships/slide" Target="slides/slide1.xml" Id="rId2" /><Relationship Type="http://schemas.openxmlformats.org/officeDocument/2006/relationships/presProps" Target="presProps.xml" Id="rId16" /><Relationship Type="http://schemas.openxmlformats.org/officeDocument/2006/relationships/slideMaster" Target="slideMasters/slideMaster1.xml" Id="rId1" /><Relationship Type="http://schemas.openxmlformats.org/officeDocument/2006/relationships/slide" Target="slides/slide5.xml" Id="rId6" /><Relationship Type="http://schemas.openxmlformats.org/officeDocument/2006/relationships/slide" Target="slides/slide10.xml" Id="rId11" /><Relationship Type="http://schemas.openxmlformats.org/officeDocument/2006/relationships/slide" Target="slides/slide4.xml" Id="rId5" /><Relationship Type="http://schemas.openxmlformats.org/officeDocument/2006/relationships/handoutMaster" Target="handoutMasters/handoutMaster1.xml" Id="rId15" /><Relationship Type="http://schemas.openxmlformats.org/officeDocument/2006/relationships/slide" Target="slides/slide9.xml" Id="rId10" /><Relationship Type="http://schemas.openxmlformats.org/officeDocument/2006/relationships/tableStyles" Target="tableStyles.xml" Id="rId19" /><Relationship Type="http://schemas.openxmlformats.org/officeDocument/2006/relationships/slide" Target="slides/slide3.xml" Id="rId4" /><Relationship Type="http://schemas.openxmlformats.org/officeDocument/2006/relationships/slide" Target="slides/slide8.xml" Id="rId9" /><Relationship Type="http://schemas.openxmlformats.org/officeDocument/2006/relationships/notesMaster" Target="notesMasters/notesMaster1.xml" Id="rId14" 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l" latinLnBrk="0">
              <a:defRPr lang="es-ES" sz="1200"/>
            </a:lvl1pPr>
          </a:lstStyle>
          <a:p>
            <a:endParaRPr lang="es-E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r" latinLnBrk="0">
              <a:defRPr lang="es-ES" sz="1200"/>
            </a:lvl1pPr>
          </a:lstStyle>
          <a:p>
            <a:fld id="{BEF7A24B-554D-4B99-A3CC-7667F56D1027}" type="datetimeFigureOut">
              <a:rPr lang="es-ES" smtClean="0"/>
              <a:pPr/>
              <a:t>27/11/2006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l" latinLnBrk="0">
              <a:defRPr lang="es-ES" sz="1200"/>
            </a:lvl1pPr>
          </a:lstStyle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r" latinLnBrk="0">
              <a:defRPr lang="es-ES" sz="1200"/>
            </a:lvl1pPr>
          </a:lstStyle>
          <a:p>
            <a:fld id="{10672D4C-A99E-49DD-8A16-1D19942316C4}" type="slidenum">
              <a:rPr lang="es-ES" smtClean="0"/>
              <a:pPr/>
              <a:t>‹#›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l" latinLnBrk="0">
              <a:defRPr lang="es-ES" sz="1200"/>
            </a:lvl1pPr>
          </a:lstStyle>
          <a:p>
            <a:endParaRPr lang="es-E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r" latinLnBrk="0">
              <a:defRPr lang="es-ES" sz="1200"/>
            </a:lvl1pPr>
          </a:lstStyle>
          <a:p>
            <a:fld id="{0391B76B-D742-4BD2-BF24-F4C760DB831C}" type="datetimeFigureOut">
              <a:rPr/>
              <a:pPr/>
              <a:t>6/9/2006</a:t>
            </a:fld>
            <a:endParaRPr lang="es-E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rtlCol="0" anchor="ctr"/>
          <a:lstStyle/>
          <a:p>
            <a:endParaRPr lang="es-E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/>
            <a:r>
              <a:rPr lang="es-ES"/>
              <a:t>Haga clic para modificar los estilos de título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l" latinLnBrk="0">
              <a:defRPr lang="es-ES" sz="1200"/>
            </a:lvl1pPr>
          </a:lstStyle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r" latinLnBrk="0">
              <a:defRPr lang="es-ES" sz="1200"/>
            </a:lvl1pPr>
          </a:lstStyle>
          <a:p>
            <a:fld id="{5257B995-136A-4A15-87A5-26420C3C1021}" type="slidenum">
              <a:rPr/>
              <a:pPr/>
              <a:t>‹#›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rtl="0" latinLnBrk="0">
      <a:defRPr lang="es-ES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>
      <a:defRPr lang="es-ES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>
      <a:defRPr lang="es-ES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>
      <a:defRPr lang="es-ES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>
      <a:defRPr lang="es-ES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>
      <a:defRPr lang="es-ES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>
      <a:defRPr lang="es-ES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>
      <a:defRPr lang="es-ES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>
      <a:defRPr lang="es-ES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57B995-136A-4A15-87A5-26420C3C1021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57B995-136A-4A15-87A5-26420C3C1021}" type="slidenum">
              <a:rPr lang="es-ES" smtClean="0"/>
              <a:pPr/>
              <a:t>2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57B995-136A-4A15-87A5-26420C3C1021}" type="slidenum">
              <a:rPr lang="es-ES" smtClean="0"/>
              <a:pPr/>
              <a:t>3</a:t>
            </a:fld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57B995-136A-4A15-87A5-26420C3C1021}" type="slidenum">
              <a:rPr lang="es-ES" smtClean="0"/>
              <a:pPr/>
              <a:t>4</a:t>
            </a:fld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57B995-136A-4A15-87A5-26420C3C1021}" type="slidenum">
              <a:rPr lang="es-ES" smtClean="0"/>
              <a:pPr/>
              <a:t>5</a:t>
            </a:fld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57B995-136A-4A15-87A5-26420C3C1021}" type="slidenum">
              <a:rPr lang="es-ES" smtClean="0"/>
              <a:pPr/>
              <a:t>6</a:t>
            </a:fld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57B995-136A-4A15-87A5-26420C3C1021}" type="slidenum">
              <a:rPr lang="es-ES" smtClean="0"/>
              <a:pPr/>
              <a:t>7</a:t>
            </a:fld>
            <a:endParaRPr lang="es-E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57B995-136A-4A15-87A5-26420C3C1021}" type="slidenum">
              <a:rPr lang="es-ES" smtClean="0"/>
              <a:pPr/>
              <a:t>8</a:t>
            </a:fld>
            <a:endParaRPr lang="es-E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57B995-136A-4A15-87A5-26420C3C1021}" type="slidenum">
              <a:rPr lang="es-ES" smtClean="0"/>
              <a:pPr/>
              <a:t>9</a:t>
            </a:fld>
            <a:endParaRPr lang="es-E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57B995-136A-4A15-87A5-26420C3C1021}" type="slidenum">
              <a:rPr lang="es-ES" smtClean="0"/>
              <a:pPr/>
              <a:t>10</a:t>
            </a:fld>
            <a:endParaRPr lang="es-E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57B995-136A-4A15-87A5-26420C3C1021}" type="slidenum">
              <a:rPr lang="es-ES" smtClean="0"/>
              <a:pPr/>
              <a:t>11</a:t>
            </a:fld>
            <a:endParaRPr lang="es-E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57B995-136A-4A15-87A5-26420C3C1021}" type="slidenum">
              <a:rPr lang="es-ES" smtClean="0"/>
              <a:pPr/>
              <a:t>12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7" name="Rectangle 6"/>
            <p:cNvPicPr>
              <a:picLocks noChangeAspect="1"/>
            </p:cNvPicPr>
            <p:nvPr/>
          </p:nvPicPr>
          <p:blipFill>
            <a:blip r:embed="rId2">
              <a:duotone>
                <a:schemeClr val="accent3"/>
                <a:srgbClr val="FFFFFF"/>
              </a:duotone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6" name="Rectangle 15"/>
            <p:cNvSpPr/>
            <p:nvPr userDrawn="1"/>
          </p:nvSpPr>
          <p:spPr>
            <a:xfrm>
              <a:off x="0" y="5184648"/>
              <a:ext cx="9144000" cy="1673352"/>
            </a:xfrm>
            <a:prstGeom prst="rect">
              <a:avLst/>
            </a:prstGeom>
            <a:gradFill flip="none" rotWithShape="1">
              <a:gsLst>
                <a:gs pos="39000">
                  <a:schemeClr val="accent5">
                    <a:alpha val="40000"/>
                  </a:schemeClr>
                </a:gs>
                <a:gs pos="0">
                  <a:schemeClr val="accent5">
                    <a:alpha val="90000"/>
                  </a:schemeClr>
                </a:gs>
                <a:gs pos="100000">
                  <a:schemeClr val="accent3">
                    <a:alpha val="40000"/>
                  </a:schemeClr>
                </a:gs>
              </a:gsLst>
              <a:lin ang="0" scaled="1"/>
              <a:tileRect/>
            </a:gradFill>
            <a:ln w="25400" cap="rnd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4" name="Rectangle 13"/>
            <p:cNvSpPr/>
            <p:nvPr userDrawn="1"/>
          </p:nvSpPr>
          <p:spPr>
            <a:xfrm>
              <a:off x="0" y="5257800"/>
              <a:ext cx="9144000" cy="1600200"/>
            </a:xfrm>
            <a:prstGeom prst="rect">
              <a:avLst/>
            </a:prstGeom>
            <a:gradFill flip="none" rotWithShape="1">
              <a:gsLst>
                <a:gs pos="39000">
                  <a:schemeClr val="accent5">
                    <a:alpha val="25000"/>
                  </a:schemeClr>
                </a:gs>
                <a:gs pos="100000">
                  <a:schemeClr val="accent3">
                    <a:alpha val="25000"/>
                  </a:schemeClr>
                </a:gs>
              </a:gsLst>
              <a:lin ang="0" scaled="1"/>
              <a:tileRect/>
            </a:gradFill>
            <a:ln w="25400" cap="rnd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8" name="Rectangle 7"/>
            <p:cNvSpPr/>
            <p:nvPr userDrawn="1"/>
          </p:nvSpPr>
          <p:spPr>
            <a:xfrm>
              <a:off x="0" y="3352801"/>
              <a:ext cx="9144000" cy="1827567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alpha val="50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16200000" scaled="1"/>
              <a:tileRect/>
            </a:gradFill>
            <a:ln w="25400" cap="rnd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cxnSp>
          <p:nvCxnSpPr>
            <p:cNvPr id="11" name="Straight Connector 10"/>
            <p:cNvCxnSpPr/>
            <p:nvPr/>
          </p:nvCxnSpPr>
          <p:spPr>
            <a:xfrm>
              <a:off x="0" y="5181600"/>
              <a:ext cx="9144000" cy="1588"/>
            </a:xfrm>
            <a:prstGeom prst="line">
              <a:avLst/>
            </a:prstGeom>
            <a:ln w="28575" cap="flat" cmpd="sng" algn="ctr">
              <a:solidFill>
                <a:schemeClr val="bg1"/>
              </a:solidFill>
              <a:prstDash val="solid"/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" name="Title 11"/>
          <p:cNvSpPr>
            <a:spLocks noGrp="1"/>
          </p:cNvSpPr>
          <p:nvPr>
            <p:ph type="ctrTitle"/>
          </p:nvPr>
        </p:nvSpPr>
        <p:spPr>
          <a:xfrm>
            <a:off x="455676" y="3373031"/>
            <a:ext cx="8229600" cy="2043684"/>
          </a:xfrm>
          <a:noFill/>
        </p:spPr>
        <p:txBody>
          <a:bodyPr anchor="b" anchorCtr="0">
            <a:normAutofit/>
          </a:bodyPr>
          <a:lstStyle>
            <a:lvl1pPr algn="l" latinLnBrk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 lang="es-ES" sz="7000" kern="100" baseline="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13" name="Subtitle 12"/>
          <p:cNvSpPr>
            <a:spLocks noGrp="1"/>
          </p:cNvSpPr>
          <p:nvPr>
            <p:ph type="subTitle" idx="1"/>
          </p:nvPr>
        </p:nvSpPr>
        <p:spPr>
          <a:xfrm>
            <a:off x="566801" y="5429252"/>
            <a:ext cx="8129524" cy="757517"/>
          </a:xfrm>
        </p:spPr>
        <p:txBody>
          <a:bodyPr/>
          <a:lstStyle>
            <a:lvl1pPr marL="0" indent="0" algn="l" latinLnBrk="0">
              <a:buNone/>
              <a:defRPr lang="es-ES" sz="1600" kern="100" cap="all" spc="100" baseline="0">
                <a:solidFill>
                  <a:schemeClr val="bg1"/>
                </a:solidFill>
                <a:latin typeface="+mn-lt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533400" y="457200"/>
            <a:ext cx="8077200" cy="1075426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título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EFC2E-847F-4CF8-8289-FAA88B334687}" type="datetimeFigureOut">
              <a:rPr/>
              <a:pPr/>
              <a:t>6/9/2006</a:t>
            </a:fld>
            <a:endParaRPr lang="es-ES"/>
          </a:p>
        </p:txBody>
      </p:sp>
      <p:sp>
        <p:nvSpPr>
          <p:cNvPr id="5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325215-7382-4C1B-86B1-E9DB9649FF55}" type="slidenum">
              <a:rPr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Encabezado de secció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7" name="Rectangle 6"/>
            <p:cNvPicPr>
              <a:picLocks noChangeAspect="1"/>
            </p:cNvPicPr>
            <p:nvPr/>
          </p:nvPicPr>
          <p:blipFill>
            <a:blip r:embed="rId2">
              <a:duotone>
                <a:schemeClr val="accent3"/>
                <a:srgbClr val="FFFFFF"/>
              </a:duotone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" name="Rectangle 8"/>
            <p:cNvSpPr/>
            <p:nvPr userDrawn="1"/>
          </p:nvSpPr>
          <p:spPr>
            <a:xfrm>
              <a:off x="0" y="342900"/>
              <a:ext cx="9144000" cy="6172200"/>
            </a:xfrm>
            <a:prstGeom prst="rect">
              <a:avLst/>
            </a:prstGeom>
            <a:gradFill flip="none" rotWithShape="1">
              <a:gsLst>
                <a:gs pos="39000">
                  <a:schemeClr val="accent5">
                    <a:alpha val="40000"/>
                  </a:schemeClr>
                </a:gs>
                <a:gs pos="0">
                  <a:schemeClr val="accent5">
                    <a:alpha val="90000"/>
                  </a:schemeClr>
                </a:gs>
                <a:gs pos="100000">
                  <a:schemeClr val="accent3">
                    <a:alpha val="40000"/>
                  </a:schemeClr>
                </a:gs>
              </a:gsLst>
              <a:lin ang="0" scaled="1"/>
              <a:tileRect/>
            </a:gradFill>
            <a:ln w="25400" cap="rnd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3" name="Rectangle 12"/>
            <p:cNvSpPr/>
            <p:nvPr userDrawn="1"/>
          </p:nvSpPr>
          <p:spPr>
            <a:xfrm>
              <a:off x="0" y="457200"/>
              <a:ext cx="9144000" cy="5943600"/>
            </a:xfrm>
            <a:prstGeom prst="rect">
              <a:avLst/>
            </a:prstGeom>
            <a:gradFill flip="none" rotWithShape="1">
              <a:gsLst>
                <a:gs pos="39000">
                  <a:schemeClr val="accent5">
                    <a:alpha val="25000"/>
                  </a:schemeClr>
                </a:gs>
                <a:gs pos="100000">
                  <a:schemeClr val="accent3">
                    <a:alpha val="25000"/>
                  </a:schemeClr>
                </a:gs>
              </a:gsLst>
              <a:lin ang="0" scaled="1"/>
              <a:tileRect/>
            </a:gradFill>
            <a:ln w="25400" cap="rnd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cxnSp>
          <p:nvCxnSpPr>
            <p:cNvPr id="11" name="Straight Connector 10"/>
            <p:cNvCxnSpPr/>
            <p:nvPr/>
          </p:nvCxnSpPr>
          <p:spPr>
            <a:xfrm>
              <a:off x="0" y="341312"/>
              <a:ext cx="9144000" cy="1588"/>
            </a:xfrm>
            <a:prstGeom prst="line">
              <a:avLst/>
            </a:prstGeom>
            <a:ln w="28575" cap="flat" cmpd="sng" algn="ctr">
              <a:solidFill>
                <a:schemeClr val="bg1"/>
              </a:solidFill>
              <a:prstDash val="solid"/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0" y="6505575"/>
              <a:ext cx="9144000" cy="1588"/>
            </a:xfrm>
            <a:prstGeom prst="line">
              <a:avLst/>
            </a:prstGeom>
            <a:ln w="28575" cap="flat" cmpd="sng" algn="ctr">
              <a:solidFill>
                <a:schemeClr val="bg1"/>
              </a:solidFill>
              <a:prstDash val="solid"/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533402" y="3962402"/>
            <a:ext cx="8153399" cy="1371599"/>
          </a:xfrm>
        </p:spPr>
        <p:txBody>
          <a:bodyPr anchor="b" anchorCtr="0"/>
          <a:lstStyle>
            <a:lvl1pPr algn="l" latinLnBrk="0">
              <a:defRPr lang="es-ES" sz="4000" b="0" cap="none" baseline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557276" y="5438776"/>
            <a:ext cx="8129524" cy="904875"/>
          </a:xfrm>
        </p:spPr>
        <p:txBody>
          <a:bodyPr anchor="t" anchorCtr="0"/>
          <a:lstStyle>
            <a:lvl1pPr marL="0" indent="0" latinLnBrk="0">
              <a:buNone/>
              <a:defRPr lang="es-ES" sz="1400" cap="all" spc="100" baseline="0">
                <a:solidFill>
                  <a:schemeClr val="bg1"/>
                </a:solidFill>
              </a:defRPr>
            </a:lvl1pPr>
            <a:lvl2pPr marL="457200" indent="0">
              <a:buNone/>
              <a:defRPr lang="es-ES"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lang="es-ES"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lang="es-ES"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lang="es-ES"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lang="es-ES"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lang="es-ES"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lang="es-ES"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lang="es-ES"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título del patrón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nido d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533400" y="1600201"/>
            <a:ext cx="3962400" cy="4419600"/>
          </a:xfrm>
        </p:spPr>
        <p:txBody>
          <a:bodyPr/>
          <a:lstStyle>
            <a:lvl1pPr latinLnBrk="0">
              <a:defRPr lang="es-ES" sz="2800"/>
            </a:lvl1pPr>
            <a:lvl2pPr>
              <a:defRPr lang="es-ES" sz="2400"/>
            </a:lvl2pPr>
            <a:lvl3pPr>
              <a:defRPr lang="es-ES" sz="2000"/>
            </a:lvl3pPr>
            <a:lvl4pPr>
              <a:defRPr lang="es-ES" sz="1800"/>
            </a:lvl4pPr>
            <a:lvl5pPr>
              <a:defRPr lang="es-ES" sz="1800"/>
            </a:lvl5pPr>
            <a:lvl6pPr>
              <a:defRPr lang="es-ES" sz="1800"/>
            </a:lvl6pPr>
            <a:lvl7pPr>
              <a:defRPr lang="es-ES" sz="1800"/>
            </a:lvl7pPr>
            <a:lvl8pPr>
              <a:defRPr lang="es-ES" sz="1800"/>
            </a:lvl8pPr>
            <a:lvl9pPr>
              <a:defRPr lang="es-ES" sz="1800"/>
            </a:lvl9pPr>
          </a:lstStyle>
          <a:p>
            <a:pPr lvl="0"/>
            <a:r>
              <a:rPr lang="es-ES"/>
              <a:t>Haga clic para modificar los estilos de título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3962400" cy="4419600"/>
          </a:xfrm>
        </p:spPr>
        <p:txBody>
          <a:bodyPr/>
          <a:lstStyle>
            <a:lvl1pPr latinLnBrk="0">
              <a:defRPr lang="es-ES" sz="2800"/>
            </a:lvl1pPr>
            <a:lvl2pPr>
              <a:defRPr lang="es-ES" sz="2400"/>
            </a:lvl2pPr>
            <a:lvl3pPr>
              <a:defRPr lang="es-ES" sz="2000"/>
            </a:lvl3pPr>
            <a:lvl4pPr>
              <a:defRPr lang="es-ES" sz="1800"/>
            </a:lvl4pPr>
            <a:lvl5pPr>
              <a:defRPr lang="es-ES" sz="1800"/>
            </a:lvl5pPr>
            <a:lvl6pPr>
              <a:defRPr lang="es-ES" sz="1800"/>
            </a:lvl6pPr>
            <a:lvl7pPr>
              <a:defRPr lang="es-ES" sz="1800"/>
            </a:lvl7pPr>
            <a:lvl8pPr>
              <a:defRPr lang="es-ES" sz="1800"/>
            </a:lvl8pPr>
            <a:lvl9pPr>
              <a:defRPr lang="es-ES" sz="1800"/>
            </a:lvl9pPr>
          </a:lstStyle>
          <a:p>
            <a:pPr lvl="0"/>
            <a:r>
              <a:rPr lang="es-ES"/>
              <a:t>Haga clic para modificar los estilos de título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EFC2E-847F-4CF8-8289-FAA88B334687}" type="datetimeFigureOut">
              <a:rPr/>
              <a:pPr/>
              <a:t>6/9/2006</a:t>
            </a:fld>
            <a:endParaRPr lang="es-ES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325215-7382-4C1B-86B1-E9DB9649FF55}" type="slidenum">
              <a:rPr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latinLnBrk="0">
              <a:defRPr lang="es-ES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533400" y="1600201"/>
            <a:ext cx="3963988" cy="574675"/>
          </a:xfrm>
        </p:spPr>
        <p:txBody>
          <a:bodyPr anchor="b"/>
          <a:lstStyle>
            <a:lvl1pPr marL="0" indent="0" latinLnBrk="0">
              <a:buNone/>
              <a:defRPr lang="es-ES" sz="2400" b="1"/>
            </a:lvl1pPr>
            <a:lvl2pPr marL="457200" indent="0">
              <a:buNone/>
              <a:defRPr lang="es-ES" sz="2000" b="1"/>
            </a:lvl2pPr>
            <a:lvl3pPr marL="914400" indent="0">
              <a:buNone/>
              <a:defRPr lang="es-ES" sz="1800" b="1"/>
            </a:lvl3pPr>
            <a:lvl4pPr marL="1371600" indent="0">
              <a:buNone/>
              <a:defRPr lang="es-ES" sz="1600" b="1"/>
            </a:lvl4pPr>
            <a:lvl5pPr marL="1828800" indent="0">
              <a:buNone/>
              <a:defRPr lang="es-ES" sz="1600" b="1"/>
            </a:lvl5pPr>
            <a:lvl6pPr marL="2286000" indent="0">
              <a:buNone/>
              <a:defRPr lang="es-ES" sz="1600" b="1"/>
            </a:lvl6pPr>
            <a:lvl7pPr marL="2743200" indent="0">
              <a:buNone/>
              <a:defRPr lang="es-ES" sz="1600" b="1"/>
            </a:lvl7pPr>
            <a:lvl8pPr marL="3200400" indent="0">
              <a:buNone/>
              <a:defRPr lang="es-ES" sz="1600" b="1"/>
            </a:lvl8pPr>
            <a:lvl9pPr marL="3657600" indent="0">
              <a:buNone/>
              <a:defRPr lang="es-ES" sz="1600" b="1"/>
            </a:lvl9pPr>
          </a:lstStyle>
          <a:p>
            <a:pPr lvl="0"/>
            <a:r>
              <a:rPr lang="es-ES"/>
              <a:t>Haga clic para modificar los estilos de título del patrón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533400" y="2174877"/>
            <a:ext cx="3963988" cy="3844925"/>
          </a:xfrm>
        </p:spPr>
        <p:txBody>
          <a:bodyPr/>
          <a:lstStyle>
            <a:lvl1pPr latinLnBrk="0">
              <a:defRPr lang="es-ES" sz="2400"/>
            </a:lvl1pPr>
            <a:lvl2pPr>
              <a:defRPr lang="es-ES" sz="2000"/>
            </a:lvl2pPr>
            <a:lvl3pPr>
              <a:defRPr lang="es-ES" sz="1800"/>
            </a:lvl3pPr>
            <a:lvl4pPr>
              <a:defRPr lang="es-ES" sz="1600"/>
            </a:lvl4pPr>
            <a:lvl5pPr>
              <a:defRPr lang="es-ES" sz="1600"/>
            </a:lvl5pPr>
            <a:lvl6pPr>
              <a:defRPr lang="es-ES" sz="1600"/>
            </a:lvl6pPr>
            <a:lvl7pPr>
              <a:defRPr lang="es-ES" sz="1600"/>
            </a:lvl7pPr>
            <a:lvl8pPr>
              <a:defRPr lang="es-ES" sz="1600"/>
            </a:lvl8pPr>
            <a:lvl9pPr>
              <a:defRPr lang="es-ES" sz="1600"/>
            </a:lvl9pPr>
          </a:lstStyle>
          <a:p>
            <a:pPr lvl="0"/>
            <a:r>
              <a:rPr lang="es-ES"/>
              <a:t>Haga clic para modificar los estilos de título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4645027" y="1600201"/>
            <a:ext cx="3965574" cy="574675"/>
          </a:xfrm>
        </p:spPr>
        <p:txBody>
          <a:bodyPr anchor="b"/>
          <a:lstStyle>
            <a:lvl1pPr marL="0" indent="0" latinLnBrk="0">
              <a:buNone/>
              <a:defRPr lang="es-ES" sz="2400" b="1"/>
            </a:lvl1pPr>
            <a:lvl2pPr marL="457200" indent="0">
              <a:buNone/>
              <a:defRPr lang="es-ES" sz="2000" b="1"/>
            </a:lvl2pPr>
            <a:lvl3pPr marL="914400" indent="0">
              <a:buNone/>
              <a:defRPr lang="es-ES" sz="1800" b="1"/>
            </a:lvl3pPr>
            <a:lvl4pPr marL="1371600" indent="0">
              <a:buNone/>
              <a:defRPr lang="es-ES" sz="1600" b="1"/>
            </a:lvl4pPr>
            <a:lvl5pPr marL="1828800" indent="0">
              <a:buNone/>
              <a:defRPr lang="es-ES" sz="1600" b="1"/>
            </a:lvl5pPr>
            <a:lvl6pPr marL="2286000" indent="0">
              <a:buNone/>
              <a:defRPr lang="es-ES" sz="1600" b="1"/>
            </a:lvl6pPr>
            <a:lvl7pPr marL="2743200" indent="0">
              <a:buNone/>
              <a:defRPr lang="es-ES" sz="1600" b="1"/>
            </a:lvl7pPr>
            <a:lvl8pPr marL="3200400" indent="0">
              <a:buNone/>
              <a:defRPr lang="es-ES" sz="1600" b="1"/>
            </a:lvl8pPr>
            <a:lvl9pPr marL="3657600" indent="0">
              <a:buNone/>
              <a:defRPr lang="es-ES" sz="1600" b="1"/>
            </a:lvl9pPr>
          </a:lstStyle>
          <a:p>
            <a:pPr lvl="0"/>
            <a:r>
              <a:rPr lang="es-ES"/>
              <a:t>Haga clic para modificar los estilos de título del patrón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4645027" y="2174877"/>
            <a:ext cx="3965574" cy="3844925"/>
          </a:xfrm>
        </p:spPr>
        <p:txBody>
          <a:bodyPr/>
          <a:lstStyle>
            <a:lvl1pPr latinLnBrk="0">
              <a:defRPr lang="es-ES" sz="2400"/>
            </a:lvl1pPr>
            <a:lvl2pPr>
              <a:defRPr lang="es-ES" sz="2000"/>
            </a:lvl2pPr>
            <a:lvl3pPr>
              <a:defRPr lang="es-ES" sz="1800"/>
            </a:lvl3pPr>
            <a:lvl4pPr>
              <a:defRPr lang="es-ES" sz="1600"/>
            </a:lvl4pPr>
            <a:lvl5pPr>
              <a:defRPr lang="es-ES" sz="1600"/>
            </a:lvl5pPr>
            <a:lvl6pPr>
              <a:defRPr lang="es-ES" sz="1600"/>
            </a:lvl6pPr>
            <a:lvl7pPr>
              <a:defRPr lang="es-ES" sz="1600"/>
            </a:lvl7pPr>
            <a:lvl8pPr>
              <a:defRPr lang="es-ES" sz="1600"/>
            </a:lvl8pPr>
            <a:lvl9pPr>
              <a:defRPr lang="es-ES" sz="1600"/>
            </a:lvl9pPr>
          </a:lstStyle>
          <a:p>
            <a:pPr lvl="0"/>
            <a:r>
              <a:rPr lang="es-ES"/>
              <a:t>Haga clic para modificar los estilos de título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EFC2E-847F-4CF8-8289-FAA88B334687}" type="datetimeFigureOut">
              <a:rPr/>
              <a:pPr/>
              <a:t>6/9/2006</a:t>
            </a:fld>
            <a:endParaRPr lang="es-ES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325215-7382-4C1B-86B1-E9DB9649FF55}" type="slidenum">
              <a:rPr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EFC2E-847F-4CF8-8289-FAA88B334687}" type="datetimeFigureOut">
              <a:rPr/>
              <a:pPr/>
              <a:t>6/9/2006</a:t>
            </a:fld>
            <a:endParaRPr lang="es-ES"/>
          </a:p>
        </p:txBody>
      </p:sp>
      <p:sp>
        <p:nvSpPr>
          <p:cNvPr id="4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325215-7382-4C1B-86B1-E9DB9649FF55}" type="slidenum">
              <a:rPr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533400" y="457200"/>
            <a:ext cx="2932114" cy="968375"/>
          </a:xfrm>
        </p:spPr>
        <p:txBody>
          <a:bodyPr anchor="b"/>
          <a:lstStyle>
            <a:lvl1pPr algn="l" latinLnBrk="0">
              <a:defRPr lang="es-ES" sz="2000" b="1">
                <a:latin typeface="+mn-lt"/>
              </a:defRPr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3575050" y="457200"/>
            <a:ext cx="5035550" cy="5562602"/>
          </a:xfrm>
        </p:spPr>
        <p:txBody>
          <a:bodyPr/>
          <a:lstStyle>
            <a:lvl1pPr latinLnBrk="0">
              <a:defRPr lang="es-ES" sz="3200"/>
            </a:lvl1pPr>
            <a:lvl2pPr>
              <a:defRPr lang="es-ES" sz="2800"/>
            </a:lvl2pPr>
            <a:lvl3pPr>
              <a:defRPr lang="es-ES" sz="2400"/>
            </a:lvl3pPr>
            <a:lvl4pPr>
              <a:defRPr lang="es-ES" sz="2000"/>
            </a:lvl4pPr>
            <a:lvl5pPr>
              <a:defRPr lang="es-ES" sz="2000"/>
            </a:lvl5pPr>
            <a:lvl6pPr>
              <a:defRPr lang="es-ES" sz="2000"/>
            </a:lvl6pPr>
            <a:lvl7pPr>
              <a:defRPr lang="es-ES" sz="2000"/>
            </a:lvl7pPr>
            <a:lvl8pPr>
              <a:defRPr lang="es-ES" sz="2000"/>
            </a:lvl8pPr>
            <a:lvl9pPr>
              <a:defRPr lang="es-ES" sz="2000"/>
            </a:lvl9pPr>
          </a:lstStyle>
          <a:p>
            <a:pPr lvl="0"/>
            <a:r>
              <a:rPr lang="es-ES"/>
              <a:t>Haga clic para modificar los estilos de título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>
            <a:off x="533400" y="1435101"/>
            <a:ext cx="2932114" cy="4584700"/>
          </a:xfrm>
        </p:spPr>
        <p:txBody>
          <a:bodyPr/>
          <a:lstStyle>
            <a:lvl1pPr marL="0" indent="0" latinLnBrk="0">
              <a:buNone/>
              <a:defRPr lang="es-ES" sz="1400"/>
            </a:lvl1pPr>
            <a:lvl2pPr marL="457200" indent="0">
              <a:buNone/>
              <a:defRPr lang="es-ES" sz="1200"/>
            </a:lvl2pPr>
            <a:lvl3pPr marL="914400" indent="0">
              <a:buNone/>
              <a:defRPr lang="es-ES" sz="1000"/>
            </a:lvl3pPr>
            <a:lvl4pPr marL="1371600" indent="0">
              <a:buNone/>
              <a:defRPr lang="es-ES" sz="900"/>
            </a:lvl4pPr>
            <a:lvl5pPr marL="1828800" indent="0">
              <a:buNone/>
              <a:defRPr lang="es-ES" sz="900"/>
            </a:lvl5pPr>
            <a:lvl6pPr marL="2286000" indent="0">
              <a:buNone/>
              <a:defRPr lang="es-ES" sz="900"/>
            </a:lvl6pPr>
            <a:lvl7pPr marL="2743200" indent="0">
              <a:buNone/>
              <a:defRPr lang="es-ES" sz="900"/>
            </a:lvl7pPr>
            <a:lvl8pPr marL="3200400" indent="0">
              <a:buNone/>
              <a:defRPr lang="es-ES" sz="900"/>
            </a:lvl8pPr>
            <a:lvl9pPr marL="3657600" indent="0">
              <a:buNone/>
              <a:defRPr lang="es-ES" sz="900"/>
            </a:lvl9pPr>
          </a:lstStyle>
          <a:p>
            <a:pPr lvl="0"/>
            <a:r>
              <a:rPr lang="es-ES"/>
              <a:t>Haga clic para modificar los estilos de título del patrón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EFC2E-847F-4CF8-8289-FAA88B334687}" type="datetimeFigureOut">
              <a:rPr/>
              <a:pPr/>
              <a:t>6/9/2006</a:t>
            </a:fld>
            <a:endParaRPr lang="es-ES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325215-7382-4C1B-86B1-E9DB9649FF55}" type="slidenum">
              <a:rPr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 latinLnBrk="0">
              <a:defRPr lang="es-ES" sz="2000" b="1">
                <a:latin typeface="+mn-lt"/>
              </a:defRPr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Rectangl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 latinLnBrk="0">
              <a:buNone/>
              <a:defRPr lang="es-ES" sz="3200"/>
            </a:lvl1pPr>
            <a:lvl2pPr marL="457200" indent="0">
              <a:buNone/>
              <a:defRPr lang="es-ES" sz="2800"/>
            </a:lvl2pPr>
            <a:lvl3pPr marL="914400" indent="0">
              <a:buNone/>
              <a:defRPr lang="es-ES" sz="2400"/>
            </a:lvl3pPr>
            <a:lvl4pPr marL="1371600" indent="0">
              <a:buNone/>
              <a:defRPr lang="es-ES" sz="2000"/>
            </a:lvl4pPr>
            <a:lvl5pPr marL="1828800" indent="0">
              <a:buNone/>
              <a:defRPr lang="es-ES" sz="2000"/>
            </a:lvl5pPr>
            <a:lvl6pPr marL="2286000" indent="0">
              <a:buNone/>
              <a:defRPr lang="es-ES" sz="2000"/>
            </a:lvl6pPr>
            <a:lvl7pPr marL="2743200" indent="0">
              <a:buNone/>
              <a:defRPr lang="es-ES" sz="2000"/>
            </a:lvl7pPr>
            <a:lvl8pPr marL="3200400" indent="0">
              <a:buNone/>
              <a:defRPr lang="es-ES" sz="2000"/>
            </a:lvl8pPr>
            <a:lvl9pPr marL="3657600" indent="0">
              <a:buNone/>
              <a:defRPr lang="es-ES" sz="2000"/>
            </a:lvl9pPr>
          </a:lstStyle>
          <a:p>
            <a:endParaRPr lang="es-ES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652462"/>
          </a:xfrm>
        </p:spPr>
        <p:txBody>
          <a:bodyPr/>
          <a:lstStyle>
            <a:lvl1pPr marL="0" indent="0" latinLnBrk="0">
              <a:buNone/>
              <a:defRPr lang="es-ES" sz="1400"/>
            </a:lvl1pPr>
            <a:lvl2pPr marL="457200" indent="0">
              <a:buNone/>
              <a:defRPr lang="es-ES" sz="1200"/>
            </a:lvl2pPr>
            <a:lvl3pPr marL="914400" indent="0">
              <a:buNone/>
              <a:defRPr lang="es-ES" sz="1000"/>
            </a:lvl3pPr>
            <a:lvl4pPr marL="1371600" indent="0">
              <a:buNone/>
              <a:defRPr lang="es-ES" sz="900"/>
            </a:lvl4pPr>
            <a:lvl5pPr marL="1828800" indent="0">
              <a:buNone/>
              <a:defRPr lang="es-ES" sz="900"/>
            </a:lvl5pPr>
            <a:lvl6pPr marL="2286000" indent="0">
              <a:buNone/>
              <a:defRPr lang="es-ES" sz="900"/>
            </a:lvl6pPr>
            <a:lvl7pPr marL="2743200" indent="0">
              <a:buNone/>
              <a:defRPr lang="es-ES" sz="900"/>
            </a:lvl7pPr>
            <a:lvl8pPr marL="3200400" indent="0">
              <a:buNone/>
              <a:defRPr lang="es-ES" sz="900"/>
            </a:lvl8pPr>
            <a:lvl9pPr marL="3657600" indent="0">
              <a:buNone/>
              <a:defRPr lang="es-ES" sz="900"/>
            </a:lvl9pPr>
          </a:lstStyle>
          <a:p>
            <a:pPr lvl="0"/>
            <a:r>
              <a:rPr lang="es-ES"/>
              <a:t>Haga clic para modificar los estilos de título del patrón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EFC2E-847F-4CF8-8289-FAA88B334687}" type="datetimeFigureOut">
              <a:rPr/>
              <a:pPr/>
              <a:t>6/9/2006</a:t>
            </a:fld>
            <a:endParaRPr lang="es-ES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325215-7382-4C1B-86B1-E9DB9649FF55}" type="slidenum">
              <a:rPr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Rectangle 18"/>
          <p:cNvPicPr>
            <a:picLocks noChangeAspect="1"/>
          </p:cNvPicPr>
          <p:nvPr/>
        </p:nvPicPr>
        <p:blipFill>
          <a:blip r:embed="rId11">
            <a:duotone>
              <a:schemeClr val="accent3"/>
              <a:srgbClr val="FFFFFF"/>
            </a:duotone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0" name="Group 19"/>
          <p:cNvGrpSpPr/>
          <p:nvPr/>
        </p:nvGrpSpPr>
        <p:grpSpPr>
          <a:xfrm>
            <a:off x="304800" y="0"/>
            <a:ext cx="8534400" cy="6860650"/>
            <a:chOff x="304800" y="0"/>
            <a:chExt cx="8534400" cy="6860650"/>
          </a:xfrm>
        </p:grpSpPr>
        <p:sp>
          <p:nvSpPr>
            <p:cNvPr id="21" name="Rectangle 20"/>
            <p:cNvSpPr/>
            <p:nvPr userDrawn="1"/>
          </p:nvSpPr>
          <p:spPr>
            <a:xfrm>
              <a:off x="457200" y="0"/>
              <a:ext cx="8229600" cy="6477000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alpha val="50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10800000" scaled="1"/>
              <a:tileRect/>
            </a:gradFill>
            <a:ln w="25400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2" name="Rectangle 21"/>
            <p:cNvSpPr/>
            <p:nvPr userDrawn="1"/>
          </p:nvSpPr>
          <p:spPr>
            <a:xfrm flipH="1">
              <a:off x="457200" y="381000"/>
              <a:ext cx="8229600" cy="6477000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alpha val="50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10800000" scaled="1"/>
              <a:tileRect/>
            </a:gradFill>
            <a:ln w="25400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3" name="Rectangle 22"/>
            <p:cNvSpPr/>
            <p:nvPr userDrawn="1"/>
          </p:nvSpPr>
          <p:spPr>
            <a:xfrm>
              <a:off x="8686800" y="0"/>
              <a:ext cx="152400" cy="6477000"/>
            </a:xfrm>
            <a:prstGeom prst="rect">
              <a:avLst/>
            </a:prstGeom>
            <a:solidFill>
              <a:schemeClr val="accent5"/>
            </a:solidFill>
            <a:ln w="25400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4" name="Rectangle 23"/>
            <p:cNvSpPr/>
            <p:nvPr userDrawn="1"/>
          </p:nvSpPr>
          <p:spPr>
            <a:xfrm>
              <a:off x="304800" y="383650"/>
              <a:ext cx="152400" cy="6477000"/>
            </a:xfrm>
            <a:prstGeom prst="rect">
              <a:avLst/>
            </a:prstGeom>
            <a:solidFill>
              <a:schemeClr val="accent5"/>
            </a:solidFill>
            <a:ln w="25400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5" name="Rectangle 24"/>
            <p:cNvSpPr/>
            <p:nvPr userDrawn="1"/>
          </p:nvSpPr>
          <p:spPr>
            <a:xfrm>
              <a:off x="457200" y="6477000"/>
              <a:ext cx="8382000" cy="76200"/>
            </a:xfrm>
            <a:prstGeom prst="rect">
              <a:avLst/>
            </a:prstGeom>
            <a:gradFill>
              <a:gsLst>
                <a:gs pos="0">
                  <a:schemeClr val="accent5"/>
                </a:gs>
                <a:gs pos="65000">
                  <a:schemeClr val="bg1">
                    <a:alpha val="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10800000" scaled="1"/>
            </a:gradFill>
            <a:ln w="25400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26" name="Rectangle 25"/>
            <p:cNvSpPr/>
            <p:nvPr userDrawn="1"/>
          </p:nvSpPr>
          <p:spPr>
            <a:xfrm flipH="1">
              <a:off x="304800" y="310738"/>
              <a:ext cx="8382000" cy="76200"/>
            </a:xfrm>
            <a:prstGeom prst="rect">
              <a:avLst/>
            </a:prstGeom>
            <a:gradFill>
              <a:gsLst>
                <a:gs pos="0">
                  <a:schemeClr val="accent5"/>
                </a:gs>
                <a:gs pos="65000">
                  <a:schemeClr val="bg1">
                    <a:alpha val="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10800000" scaled="1"/>
            </a:gradFill>
            <a:ln w="25400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3400" y="457200"/>
            <a:ext cx="8077200" cy="1075426"/>
          </a:xfrm>
          <a:prstGeom prst="rect">
            <a:avLst/>
          </a:prstGeom>
        </p:spPr>
        <p:txBody>
          <a:bodyPr vert="horz" rtlCol="0" anchor="b" anchorCtr="0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1600203"/>
            <a:ext cx="8077200" cy="4412411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/>
            <a:r>
              <a:rPr lang="es-ES"/>
              <a:t>Haga clic para modificar los estilos de título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33400" y="6104626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l" latinLnBrk="0">
              <a:defRPr lang="es-ES" sz="1000">
                <a:solidFill>
                  <a:schemeClr val="tx2"/>
                </a:solidFill>
                <a:latin typeface="+mj-lt"/>
              </a:defRPr>
            </a:lvl1pPr>
          </a:lstStyle>
          <a:p>
            <a:fld id="{B51EFC2E-847F-4CF8-8289-FAA88B334687}" type="datetimeFigureOut">
              <a:rPr lang="es-ES" sz="1000">
                <a:solidFill>
                  <a:schemeClr val="tx2"/>
                </a:solidFill>
                <a:latin typeface="+mj-lt"/>
              </a:rPr>
              <a:pPr/>
              <a:t>27/11/2006</a:t>
            </a:fld>
            <a:endParaRPr lang="es-ES" sz="1000">
              <a:solidFill>
                <a:schemeClr val="tx2"/>
              </a:solidFill>
              <a:latin typeface="+mj-lt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04626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 latinLnBrk="0">
              <a:defRPr lang="es-ES" sz="1000">
                <a:solidFill>
                  <a:schemeClr val="tx2"/>
                </a:solidFill>
                <a:latin typeface="+mj-lt"/>
              </a:defRPr>
            </a:lvl1pPr>
          </a:lstStyle>
          <a:p>
            <a:endParaRPr lang="es-ES" sz="1000">
              <a:solidFill>
                <a:schemeClr val="tx2"/>
              </a:solidFill>
              <a:latin typeface="+mj-lt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77000" y="6104626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r" latinLnBrk="0">
              <a:defRPr lang="es-ES" sz="1000">
                <a:solidFill>
                  <a:schemeClr val="tx2"/>
                </a:solidFill>
                <a:latin typeface="+mj-lt"/>
              </a:defRPr>
            </a:lvl1pPr>
          </a:lstStyle>
          <a:p>
            <a:fld id="{53325215-7382-4C1B-86B1-E9DB9649FF55}" type="slidenum">
              <a:rPr lang="es-ES" sz="1000">
                <a:solidFill>
                  <a:schemeClr val="tx2"/>
                </a:solidFill>
                <a:latin typeface="+mj-lt"/>
              </a:rPr>
              <a:pPr/>
              <a:t>‹#›</a:t>
            </a:fld>
            <a:endParaRPr lang="es-ES" sz="1000">
              <a:solidFill>
                <a:schemeClr val="tx2"/>
              </a:solidFill>
              <a:latin typeface="+mj-lt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txStyles>
    <p:titleStyle>
      <a:lvl1pPr algn="l" rtl="0" latinLnBrk="0">
        <a:spcBef>
          <a:spcPct val="0"/>
        </a:spcBef>
        <a:buNone/>
        <a:defRPr lang="es-ES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indent="-342900" algn="l" rtl="0" latinLnBrk="0">
        <a:spcBef>
          <a:spcPct val="20000"/>
        </a:spcBef>
        <a:buFont typeface="Arial"/>
        <a:buChar char="•"/>
        <a:defRPr lang="es-ES" sz="28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latinLnBrk="0">
        <a:spcBef>
          <a:spcPct val="20000"/>
        </a:spcBef>
        <a:buFont typeface="Arial"/>
        <a:buChar char="–"/>
        <a:defRPr lang="es-ES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latinLnBrk="0">
        <a:spcBef>
          <a:spcPct val="20000"/>
        </a:spcBef>
        <a:buFont typeface="Arial"/>
        <a:buChar char="•"/>
        <a:defRPr lang="es-ES"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latinLnBrk="0">
        <a:spcBef>
          <a:spcPct val="20000"/>
        </a:spcBef>
        <a:buFont typeface="Arial"/>
        <a:buChar char="–"/>
        <a:defRPr lang="es-ES"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latinLnBrk="0">
        <a:spcBef>
          <a:spcPct val="20000"/>
        </a:spcBef>
        <a:buFont typeface="Arial"/>
        <a:buChar char="»"/>
        <a:defRPr lang="es-ES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latinLnBrk="0">
        <a:spcBef>
          <a:spcPct val="20000"/>
        </a:spcBef>
        <a:buFont typeface="Arial"/>
        <a:buChar char="•"/>
        <a:defRPr lang="es-ES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latinLnBrk="0">
        <a:spcBef>
          <a:spcPct val="20000"/>
        </a:spcBef>
        <a:buFont typeface="Arial"/>
        <a:buChar char="•"/>
        <a:defRPr lang="es-ES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latinLnBrk="0">
        <a:spcBef>
          <a:spcPct val="20000"/>
        </a:spcBef>
        <a:buFont typeface="Arial"/>
        <a:buChar char="•"/>
        <a:defRPr lang="es-ES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latinLnBrk="0">
        <a:spcBef>
          <a:spcPct val="20000"/>
        </a:spcBef>
        <a:buFont typeface="Arial"/>
        <a:buChar char="•"/>
        <a:defRPr lang="es-ES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latinLnBrk="0">
        <a:defRPr lang="es-ES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>
        <a:defRPr lang="es-ES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>
        <a:defRPr lang="es-ES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>
        <a:defRPr lang="es-ES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>
        <a:defRPr lang="es-ES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>
        <a:defRPr lang="es-ES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>
        <a:defRPr lang="es-ES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>
        <a:defRPr lang="es-ES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>
        <a:defRPr lang="es-ES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/>
              <a:t>N</a:t>
            </a:r>
            <a:r>
              <a:rPr lang="es-ES" smtClean="0"/>
              <a:t>ombre</a:t>
            </a:r>
            <a:r>
              <a:rPr lang="es-ES" dirty="0" smtClean="0"/>
              <a:t> </a:t>
            </a:r>
            <a:r>
              <a:rPr lang="es-ES" dirty="0"/>
              <a:t>de la compañía</a:t>
            </a:r>
          </a:p>
        </p:txBody>
      </p:sp>
      <p:sp>
        <p:nvSpPr>
          <p:cNvPr id="5" name="Rectang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s-ES"/>
              <a:t>Presentación de plan de negocios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/>
          </p:cNvSpPr>
          <p:nvPr>
            <p:ph type="title"/>
          </p:nvPr>
        </p:nvSpPr>
        <p:spPr>
          <a:xfrm>
            <a:off x="533400" y="3962400"/>
            <a:ext cx="8153400" cy="1371600"/>
          </a:xfrm>
        </p:spPr>
        <p:txBody>
          <a:bodyPr/>
          <a:lstStyle/>
          <a:p>
            <a:r>
              <a:rPr lang="es-ES"/>
              <a:t>Declaración de objetivos</a:t>
            </a:r>
          </a:p>
        </p:txBody>
      </p:sp>
      <p:sp>
        <p:nvSpPr>
          <p:cNvPr id="5" name="Rectangle 4"/>
          <p:cNvSpPr>
            <a:spLocks noGrp="1"/>
          </p:cNvSpPr>
          <p:nvPr>
            <p:ph type="body" idx="1"/>
          </p:nvPr>
        </p:nvSpPr>
        <p:spPr>
          <a:xfrm>
            <a:off x="557213" y="5438775"/>
            <a:ext cx="8129587" cy="904875"/>
          </a:xfrm>
        </p:spPr>
        <p:txBody>
          <a:bodyPr/>
          <a:lstStyle/>
          <a:p>
            <a:r>
              <a:rPr lang="es-ES"/>
              <a:t>Indique claramente el objetivo a largo plazo de la compañía. Intente usar expresiones que ayuden a dirigir el crecimiento de la compañía, pero sea lo más conciso posible.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533400" y="457200"/>
            <a:ext cx="8077200" cy="1074738"/>
          </a:xfrm>
        </p:spPr>
        <p:txBody>
          <a:bodyPr/>
          <a:lstStyle/>
          <a:p>
            <a:r>
              <a:rPr lang="es-ES"/>
              <a:t>Competencia</a:t>
            </a:r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533400" y="1600200"/>
            <a:ext cx="8077200" cy="4411663"/>
          </a:xfrm>
        </p:spPr>
        <p:txBody>
          <a:bodyPr/>
          <a:lstStyle/>
          <a:p>
            <a:r>
              <a:rPr lang="es-ES"/>
              <a:t>Resuma la situación de la competencia.</a:t>
            </a:r>
          </a:p>
          <a:p>
            <a:r>
              <a:rPr lang="es-ES"/>
              <a:t>Describa brevemente las ventajas competitivas de su compañía.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/>
          </p:cNvSpPr>
          <p:nvPr>
            <p:ph type="title"/>
          </p:nvPr>
        </p:nvSpPr>
        <p:spPr>
          <a:xfrm>
            <a:off x="533400" y="457200"/>
            <a:ext cx="8077200" cy="1074738"/>
          </a:xfrm>
        </p:spPr>
        <p:txBody>
          <a:bodyPr/>
          <a:lstStyle/>
          <a:p>
            <a:r>
              <a:rPr lang="es-ES"/>
              <a:t>Equipo</a:t>
            </a:r>
          </a:p>
        </p:txBody>
      </p:sp>
      <p:sp>
        <p:nvSpPr>
          <p:cNvPr id="5" name="Rectangle 4"/>
          <p:cNvSpPr>
            <a:spLocks noGrp="1"/>
          </p:cNvSpPr>
          <p:nvPr>
            <p:ph idx="1"/>
          </p:nvPr>
        </p:nvSpPr>
        <p:spPr>
          <a:xfrm>
            <a:off x="533400" y="1600200"/>
            <a:ext cx="8077200" cy="4411663"/>
          </a:xfrm>
        </p:spPr>
        <p:txBody>
          <a:bodyPr/>
          <a:lstStyle/>
          <a:p>
            <a:r>
              <a:rPr lang="es-ES"/>
              <a:t>Indique los nombres del Consejero Delegado y los de los principales puestos directivos.</a:t>
            </a:r>
          </a:p>
          <a:p>
            <a:r>
              <a:rPr lang="es-ES"/>
              <a:t>Incluya los logros anteriores para demostrar que se trata de personas con una trayectoria de éxitos.</a:t>
            </a:r>
          </a:p>
          <a:p>
            <a:r>
              <a:rPr lang="es-ES"/>
              <a:t>Resuma el número de años de experiencia con que cuentan en este campo.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533400" y="457200"/>
            <a:ext cx="8077200" cy="1074738"/>
          </a:xfrm>
        </p:spPr>
        <p:txBody>
          <a:bodyPr/>
          <a:lstStyle/>
          <a:p>
            <a:r>
              <a:rPr lang="es-ES"/>
              <a:t>Resumen del mercado</a:t>
            </a:r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533400" y="1600200"/>
            <a:ext cx="8077200" cy="4411663"/>
          </a:xfrm>
        </p:spPr>
        <p:txBody>
          <a:bodyPr/>
          <a:lstStyle/>
          <a:p>
            <a:r>
              <a:rPr lang="es-ES"/>
              <a:t>Resuma la situación de su mercado en el pasado, el presente y el futuro.</a:t>
            </a:r>
          </a:p>
          <a:p>
            <a:pPr lvl="1"/>
            <a:r>
              <a:rPr lang="es-ES"/>
              <a:t>Revise los cambios efectuados en la cuota de mercado, liderazgo, factores influyentes, inflexiones del mercado, costos, precios o competencia que presenten la oportunidad de éxito para su empresa.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Oportunidades</a:t>
            </a:r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/>
              <a:t>Identifique los problemas y las oportunidades.</a:t>
            </a:r>
          </a:p>
          <a:p>
            <a:pPr lvl="1"/>
            <a:r>
              <a:rPr lang="es-ES"/>
              <a:t>Enumere los problemas de los consumidores y defina la naturaleza de las oportunidades de producto/servicio que surgen a partir de estos problemas.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Concepto de negocio</a:t>
            </a:r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/>
              <a:t>Resuma la tecnología, el concepto o la estrategia claves en los que se basa su negocio.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Metas y objetivos</a:t>
            </a:r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/>
              <a:t>Enumere las metas a cinco años</a:t>
            </a:r>
          </a:p>
          <a:p>
            <a:r>
              <a:rPr lang="es-ES"/>
              <a:t>Incluya objetivos específicos y medibles para alcanzar sus metas a cinco años.</a:t>
            </a:r>
          </a:p>
          <a:p>
            <a:pPr lvl="1"/>
            <a:r>
              <a:rPr lang="es-ES"/>
              <a:t>Enumere los objetivos de la cuota de mercado.</a:t>
            </a:r>
          </a:p>
          <a:p>
            <a:pPr lvl="1"/>
            <a:r>
              <a:rPr lang="es-ES"/>
              <a:t>Prepare una lista de los objetivos de ingresos/rentabilidad.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Plan financiero</a:t>
            </a:r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/>
              <a:t>Prepare un plan financiero general que defina el modelo económico seguido y los supuestos de precios.</a:t>
            </a:r>
          </a:p>
          <a:p>
            <a:pPr lvl="1"/>
            <a:r>
              <a:rPr lang="es-ES"/>
              <a:t>Este plan debe incluir las ventas y beneficios anuales esperados durante los próximos tres años.</a:t>
            </a:r>
          </a:p>
          <a:p>
            <a:pPr lvl="1"/>
            <a:r>
              <a:rPr lang="es-ES"/>
              <a:t>Utilice varias diapositivas para exponer este material adecuadamente.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Necesidades de recursos</a:t>
            </a:r>
          </a:p>
        </p:txBody>
      </p:sp>
      <p:sp>
        <p:nvSpPr>
          <p:cNvPr id="5" name="Rectangle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dirty="0"/>
              <a:t>Prepare una lista de las necesidades de los siguientes recursos:</a:t>
            </a:r>
          </a:p>
          <a:p>
            <a:pPr lvl="1"/>
            <a:r>
              <a:rPr lang="es-ES" dirty="0"/>
              <a:t>Personal</a:t>
            </a:r>
          </a:p>
          <a:p>
            <a:pPr lvl="1"/>
            <a:r>
              <a:rPr lang="es-ES" dirty="0"/>
              <a:t>Tecnología</a:t>
            </a:r>
          </a:p>
          <a:p>
            <a:pPr lvl="1"/>
            <a:r>
              <a:rPr lang="es-ES" dirty="0"/>
              <a:t>Finanzas</a:t>
            </a:r>
          </a:p>
          <a:p>
            <a:pPr lvl="1"/>
            <a:r>
              <a:rPr lang="es-ES" dirty="0"/>
              <a:t>Distribución</a:t>
            </a:r>
          </a:p>
          <a:p>
            <a:pPr lvl="1"/>
            <a:r>
              <a:rPr lang="es-ES" dirty="0"/>
              <a:t>Promoción</a:t>
            </a:r>
          </a:p>
          <a:p>
            <a:pPr lvl="1"/>
            <a:r>
              <a:rPr lang="es-ES" dirty="0"/>
              <a:t>Productos</a:t>
            </a:r>
          </a:p>
          <a:p>
            <a:pPr lvl="1"/>
            <a:r>
              <a:rPr lang="es-ES" dirty="0"/>
              <a:t>Servicios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Riesgos y beneficios</a:t>
            </a:r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/>
              <a:t>Resuma los riesgos que plantea el proyecto propuesto y cómo se afrontarán.</a:t>
            </a:r>
          </a:p>
          <a:p>
            <a:r>
              <a:rPr lang="es-ES"/>
              <a:t>Calcule los beneficios esperados, especialmente si busca financiación externa.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Temas clave</a:t>
            </a:r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533400" y="1600203"/>
            <a:ext cx="8077200" cy="4412411"/>
          </a:xfrm>
        </p:spPr>
        <p:txBody>
          <a:bodyPr>
            <a:normAutofit fontScale="92500" lnSpcReduction="10000"/>
          </a:bodyPr>
          <a:lstStyle/>
          <a:p>
            <a:r>
              <a:rPr lang="es-ES" dirty="0"/>
              <a:t>A corto plazo</a:t>
            </a:r>
          </a:p>
          <a:p>
            <a:pPr lvl="1"/>
            <a:r>
              <a:rPr lang="es-ES" dirty="0"/>
              <a:t>Identifique las decisiones y cuestiones clave que requieren resolución inmediata o a corto plazo.</a:t>
            </a:r>
          </a:p>
          <a:p>
            <a:pPr lvl="1"/>
            <a:r>
              <a:rPr lang="es-ES" dirty="0"/>
              <a:t>Exponga las consecuencias de retrasar las decisiones.</a:t>
            </a:r>
          </a:p>
          <a:p>
            <a:r>
              <a:rPr lang="es-ES" dirty="0"/>
              <a:t>A largo plazo</a:t>
            </a:r>
          </a:p>
          <a:p>
            <a:pPr lvl="1"/>
            <a:r>
              <a:rPr lang="es-ES" dirty="0"/>
              <a:t>Enumere las cuestiones que requieren resolución a largo plazo.</a:t>
            </a:r>
          </a:p>
          <a:p>
            <a:pPr lvl="1"/>
            <a:r>
              <a:rPr lang="es-ES" dirty="0"/>
              <a:t>Exponga las consecuencias de retrasar las decisiones.</a:t>
            </a:r>
          </a:p>
          <a:p>
            <a:r>
              <a:rPr lang="es-ES" dirty="0"/>
              <a:t>Si está buscando financiación externa, sea concreto en las cuestiones que requieren recursos financieros para su resolución.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Business Plan">
      <a:dk1>
        <a:sysClr val="windowText" lastClr="000000"/>
      </a:dk1>
      <a:lt1>
        <a:sysClr val="window" lastClr="FFFFFF"/>
      </a:lt1>
      <a:dk2>
        <a:srgbClr val="284E6A"/>
      </a:dk2>
      <a:lt2>
        <a:srgbClr val="EFE3C4"/>
      </a:lt2>
      <a:accent1>
        <a:srgbClr val="646F4D"/>
      </a:accent1>
      <a:accent2>
        <a:srgbClr val="934721"/>
      </a:accent2>
      <a:accent3>
        <a:srgbClr val="A46721"/>
      </a:accent3>
      <a:accent4>
        <a:srgbClr val="655E6D"/>
      </a:accent4>
      <a:accent5>
        <a:srgbClr val="3A5F7B"/>
      </a:accent5>
      <a:accent6>
        <a:srgbClr val="665E45"/>
      </a:accent6>
      <a:hlink>
        <a:srgbClr val="64A2C8"/>
      </a:hlink>
      <a:folHlink>
        <a:srgbClr val="9BA967"/>
      </a:folHlink>
    </a:clrScheme>
    <a:fontScheme name="School Presentation">
      <a:majorFont>
        <a:latin typeface="Bookman Old Style"/>
        <a:ea typeface=""/>
        <a:cs typeface=""/>
      </a:majorFont>
      <a:minorFont>
        <a:latin typeface="Segoe Condense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0000"/>
                <a:satMod val="155000"/>
              </a:schemeClr>
            </a:gs>
            <a:gs pos="65000">
              <a:schemeClr val="phClr">
                <a:shade val="85000"/>
                <a:satMod val="155000"/>
              </a:schemeClr>
            </a:gs>
            <a:gs pos="100000">
              <a:schemeClr val="phClr">
                <a:shade val="95000"/>
                <a:satMod val="155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prstMaterial="matte">
            <a:bevelT h="22225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0000"/>
                <a:satMod val="155000"/>
              </a:schemeClr>
            </a:gs>
            <a:gs pos="35000">
              <a:schemeClr val="phClr">
                <a:shade val="75000"/>
                <a:satMod val="155000"/>
              </a:schemeClr>
            </a:gs>
            <a:gs pos="100000">
              <a:schemeClr val="phClr">
                <a:tint val="80000"/>
                <a:satMod val="255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0000"/>
                <a:satMod val="155000"/>
              </a:schemeClr>
            </a:gs>
            <a:gs pos="65000">
              <a:schemeClr val="phClr">
                <a:shade val="85000"/>
                <a:satMod val="155000"/>
              </a:schemeClr>
            </a:gs>
            <a:gs pos="100000">
              <a:schemeClr val="phClr">
                <a:shade val="95000"/>
                <a:satMod val="155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prstMaterial="matte">
            <a:bevelT h="22225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0000"/>
                <a:satMod val="155000"/>
              </a:schemeClr>
            </a:gs>
            <a:gs pos="35000">
              <a:schemeClr val="phClr">
                <a:shade val="75000"/>
                <a:satMod val="155000"/>
              </a:schemeClr>
            </a:gs>
            <a:gs pos="100000">
              <a:schemeClr val="phClr">
                <a:tint val="80000"/>
                <a:satMod val="255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0000"/>
                <a:satMod val="155000"/>
              </a:schemeClr>
            </a:gs>
            <a:gs pos="65000">
              <a:schemeClr val="phClr">
                <a:shade val="85000"/>
                <a:satMod val="155000"/>
              </a:schemeClr>
            </a:gs>
            <a:gs pos="100000">
              <a:schemeClr val="phClr">
                <a:shade val="95000"/>
                <a:satMod val="155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prstMaterial="matte">
            <a:bevelT h="22225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0000"/>
                <a:satMod val="155000"/>
              </a:schemeClr>
            </a:gs>
            <a:gs pos="35000">
              <a:schemeClr val="phClr">
                <a:shade val="75000"/>
                <a:satMod val="155000"/>
              </a:schemeClr>
            </a:gs>
            <a:gs pos="100000">
              <a:schemeClr val="phClr">
                <a:tint val="80000"/>
                <a:satMod val="255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2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2.xml><?xml version="1.0" encoding="utf-8"?>
<ds:datastoreItem xmlns:ds="http://schemas.openxmlformats.org/officeDocument/2006/customXml" ds:itemID="{DCA6BF9C-A19A-4A03-AB9D-203E97D53D3C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424</Words>
  <Application>Microsoft Office PowerPoint</Application>
  <PresentationFormat>On-screen Show (4:3)</PresentationFormat>
  <Paragraphs>60</Paragraphs>
  <Slides>12</Slides>
  <Notes>12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Nombre de la compañía</vt:lpstr>
      <vt:lpstr>Declaración de objetivos</vt:lpstr>
      <vt:lpstr>Competencia</vt:lpstr>
      <vt:lpstr>Equipo</vt:lpstr>
      <vt:lpstr>Resumen del mercado</vt:lpstr>
      <vt:lpstr>Oportunidades</vt:lpstr>
      <vt:lpstr>Concepto de negocio</vt:lpstr>
      <vt:lpstr>Metas y objetivos</vt:lpstr>
      <vt:lpstr>Plan financiero</vt:lpstr>
      <vt:lpstr>Necesidades de recursos</vt:lpstr>
      <vt:lpstr>Riesgos y beneficios</vt:lpstr>
      <vt:lpstr>Temas clave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title>Business plan presentation</dc:title>
  <dc:creator/>
  <lastModifiedBy/>
  <revision>1</revision>
  <keywords/>
  <dcterms:modified xsi:type="dcterms:W3CDTF">2006-11-27T15:43:29.0000000Z</dcterms:modified>
  <version/>
</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TC100819229990</vt:lpwstr>
  </property>
</Properties>
</file>