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6" r:id="rId3"/>
    <p:sldId id="267" r:id="rId4"/>
    <p:sldId id="265" r:id="rId5"/>
    <p:sldId id="264" r:id="rId6"/>
    <p:sldId id="258" r:id="rId7"/>
    <p:sldId id="263" r:id="rId8"/>
    <p:sldId id="260" r:id="rId9"/>
    <p:sldId id="261" r:id="rId10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E883F-5516-4690-ADEA-B203657E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50E15-4B1A-455E-B9AB-717359568EC7}" type="datetime1">
              <a:rPr lang="es-ES_tradnl" altLang="es-CL"/>
              <a:pPr/>
              <a:t>21/03/2022</a:t>
            </a:fld>
            <a:endParaRPr lang="es-ES_tradnl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FFE068-B873-4E18-B1CF-FA4FBCD8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CE7E88-6244-47C7-85F9-256B1FA2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9B570-26F1-4C38-B47A-6A6FF0CCDB0F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0138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17EEF2-D8C9-4072-AFAB-BEC34E7A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A00F2-B398-4FAE-B614-E74635D742C9}" type="datetime1">
              <a:rPr lang="es-ES_tradnl" altLang="es-CL"/>
              <a:pPr/>
              <a:t>21/03/2022</a:t>
            </a:fld>
            <a:endParaRPr lang="es-ES_tradnl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C6331-85BC-462D-A313-A7936022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E0FC65-EEDC-4801-8152-4952B59A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E5FD7-DFBE-4E36-8800-6CC618CA79A1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246939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620001-6137-4F5A-9230-19B844B7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85ACC-332C-4127-A2F1-D763530BDDE9}" type="datetime1">
              <a:rPr lang="es-ES_tradnl" altLang="es-CL"/>
              <a:pPr/>
              <a:t>21/03/2022</a:t>
            </a:fld>
            <a:endParaRPr lang="es-ES_tradnl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8DEED-967D-479F-AF82-D5AE0F27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9465DD-6F59-4053-AD51-072070A7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026F8-97D0-43A2-B9FF-F3B63BBA3C7C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60880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077B2E-B148-4588-AD1D-4269B1B6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7AF42F-3002-4336-96FB-3B74BB4E2C20}" type="datetime1">
              <a:rPr lang="es-ES_tradnl" altLang="es-CL"/>
              <a:pPr/>
              <a:t>21/03/2022</a:t>
            </a:fld>
            <a:endParaRPr lang="es-ES_tradnl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4EDB33-DBBE-47E0-BD06-BC554D183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E77052-AF9E-482F-90A6-D6CEFB36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9ADB1-6A00-4364-B132-7B55FEBFC3DF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49845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EA0AFF-9D9B-42DA-B137-B127D338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111546-856C-43E2-B6BF-DD610B5ADA54}" type="datetime1">
              <a:rPr lang="es-ES_tradnl" altLang="es-CL"/>
              <a:pPr/>
              <a:t>21/03/2022</a:t>
            </a:fld>
            <a:endParaRPr lang="es-ES_tradnl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DB410-EDE7-4A8F-BC17-5937A6C7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84F2A5-1CB2-41A8-BA14-9EACBCE6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F312E-F764-4946-8135-174F7217D42F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23732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9E95469-082F-4C04-A7E3-E675C98E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BABBB-9A57-4A0E-BB98-3C723DDF7849}" type="datetime1">
              <a:rPr lang="es-ES_tradnl" altLang="es-CL"/>
              <a:pPr/>
              <a:t>21/03/2022</a:t>
            </a:fld>
            <a:endParaRPr lang="es-ES_tradnl" alt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148E99C-B2F4-41EC-AF79-E23002A5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083760E-B902-4C48-9DBC-9E3A908A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91BE-5461-496F-9F49-ED5CE1AF5B90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90523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E6E9C5F-3BF7-4089-B91B-BAD26C50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A5C73-3C17-48E3-A9CD-C478C001045D}" type="datetime1">
              <a:rPr lang="es-ES_tradnl" altLang="es-CL"/>
              <a:pPr/>
              <a:t>21/03/2022</a:t>
            </a:fld>
            <a:endParaRPr lang="es-ES_tradnl" alt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0DC760A9-751F-472D-82D8-0D6210FC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EFCA9E8E-4FC2-49D4-B552-1517CD7F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23E2D-4252-4372-B933-3ACA48121E62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411833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3ED2FD59-D252-4257-9B85-96AB6DC5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2CDF3-8DCE-4D7B-BCDE-AA0A9422406D}" type="datetime1">
              <a:rPr lang="es-ES_tradnl" altLang="es-CL"/>
              <a:pPr/>
              <a:t>21/03/2022</a:t>
            </a:fld>
            <a:endParaRPr lang="es-ES_tradnl" alt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0A2BDD6-409C-4D10-907E-29E3E8B3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80A6AE13-DAAF-41CE-9D12-C2B8243B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6F310-57BB-4AC2-9588-5E99AD97333B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24213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8D7B8B7E-5E35-4259-8AA5-9E556D0B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C2908-910E-4581-8E3D-58348872F09C}" type="datetime1">
              <a:rPr lang="es-ES_tradnl" altLang="es-CL"/>
              <a:pPr/>
              <a:t>21/03/2022</a:t>
            </a:fld>
            <a:endParaRPr lang="es-ES_tradnl" alt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A3A08046-0F33-4F5A-8F78-87894EA8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EE50660D-A0B0-42FD-9F8B-56CE8EBC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7C03-8011-44F0-B954-513998F3049F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06521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4F9BB9F-FB31-4CC4-B9FE-8B27CBD6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25BCF-8F59-4666-9478-9CBB098B180E}" type="datetime1">
              <a:rPr lang="es-ES_tradnl" altLang="es-CL"/>
              <a:pPr/>
              <a:t>21/03/2022</a:t>
            </a:fld>
            <a:endParaRPr lang="es-ES_tradnl" alt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DC2FC17-C61A-4394-8C14-D5D1307C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ABE2332-DDFB-4363-950C-1D48B827C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BBE8E-CEFC-4BEB-A933-7FFF63F2D714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419146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DFC19C1-70E5-42EC-8A90-1BB2AD9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CE7FA8-4961-48EA-96D2-2D9DDA275E8A}" type="datetime1">
              <a:rPr lang="es-ES_tradnl" altLang="es-CL"/>
              <a:pPr/>
              <a:t>21/03/2022</a:t>
            </a:fld>
            <a:endParaRPr lang="es-ES_tradnl" alt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1015B95-BF13-4C0D-9E58-0D8850CB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94379DA-7BBE-4579-9FE8-D3471E58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8DFDF-BEE9-4160-A92A-B53669EF3ABB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53219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D6F5C846-8D24-425B-B3FD-CBF7B50346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Clic para editar título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BEBFD72C-587C-4E1B-AF90-363137E77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Haga clic para modificar el estilo de texto del patrón</a:t>
            </a:r>
          </a:p>
          <a:p>
            <a:pPr lvl="1"/>
            <a:r>
              <a:rPr lang="es-ES_tradnl" altLang="es-CL"/>
              <a:t>Segundo nivel</a:t>
            </a:r>
          </a:p>
          <a:p>
            <a:pPr lvl="2"/>
            <a:r>
              <a:rPr lang="es-ES_tradnl" altLang="es-CL"/>
              <a:t>Tercer nivel</a:t>
            </a:r>
          </a:p>
          <a:p>
            <a:pPr lvl="3"/>
            <a:r>
              <a:rPr lang="es-ES_tradnl" altLang="es-CL"/>
              <a:t>Cuarto nivel</a:t>
            </a:r>
          </a:p>
          <a:p>
            <a:pPr lvl="4"/>
            <a:r>
              <a:rPr lang="es-ES_tradnl" altLang="es-CL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2EAF20-7653-4BBD-8C4E-DBCAC983E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C446A8-9BF5-4AB8-8ECC-31811916BD37}" type="datetime1">
              <a:rPr lang="es-ES_tradnl" altLang="es-CL"/>
              <a:pPr/>
              <a:t>21/03/2022</a:t>
            </a:fld>
            <a:endParaRPr lang="es-ES_tradnl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60A434-0559-4784-B863-B9A509664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567B4D-4B9F-4AE2-B7B1-9F03B4612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1CC6FEA-2829-4E52-887B-C2D3F1BD94A2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MS PGothic" panose="020B0600070205080204" pitchFamily="34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MS PGothic" panose="020B0600070205080204" pitchFamily="34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MS PGothic" panose="020B0600070205080204" pitchFamily="34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MS PGothic" panose="020B0600070205080204" pitchFamily="34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1" descr="portada3.jpg">
            <a:extLst>
              <a:ext uri="{FF2B5EF4-FFF2-40B4-BE49-F238E27FC236}">
                <a16:creationId xmlns:a16="http://schemas.microsoft.com/office/drawing/2014/main" id="{9410D8BD-6963-4F76-9837-68CFC7162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n 2" descr="portada2.jpg">
            <a:extLst>
              <a:ext uri="{FF2B5EF4-FFF2-40B4-BE49-F238E27FC236}">
                <a16:creationId xmlns:a16="http://schemas.microsoft.com/office/drawing/2014/main" id="{6ED91B3A-6942-48FE-ADC8-FC5DD5B1F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CuadroTexto 3">
            <a:extLst>
              <a:ext uri="{FF2B5EF4-FFF2-40B4-BE49-F238E27FC236}">
                <a16:creationId xmlns:a16="http://schemas.microsoft.com/office/drawing/2014/main" id="{8C93B647-F140-4C63-9CB1-501194460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870200"/>
            <a:ext cx="6629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L" sz="3600" b="1">
                <a:solidFill>
                  <a:srgbClr val="262626"/>
                </a:solidFill>
                <a:cs typeface="Arial" panose="020B0604020202020204" pitchFamily="34" charset="0"/>
              </a:rPr>
              <a:t>Título de Presentación</a:t>
            </a:r>
          </a:p>
          <a:p>
            <a:pPr algn="ctr" eaLnBrk="1" hangingPunct="1"/>
            <a:r>
              <a:rPr lang="es-ES_tradnl" altLang="es-CL">
                <a:solidFill>
                  <a:srgbClr val="262626"/>
                </a:solidFill>
                <a:cs typeface="Arial" panose="020B0604020202020204" pitchFamily="34" charset="0"/>
              </a:rPr>
              <a:t>Bajada de Presentación y/o fecha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1" descr="portada1.jpg">
            <a:extLst>
              <a:ext uri="{FF2B5EF4-FFF2-40B4-BE49-F238E27FC236}">
                <a16:creationId xmlns:a16="http://schemas.microsoft.com/office/drawing/2014/main" id="{B9F1323D-AF4E-460F-8F6B-F57C7B559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CuadroTexto 3">
            <a:extLst>
              <a:ext uri="{FF2B5EF4-FFF2-40B4-BE49-F238E27FC236}">
                <a16:creationId xmlns:a16="http://schemas.microsoft.com/office/drawing/2014/main" id="{ED5ACD99-24EC-40A9-A7BA-4C1717A1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784600"/>
            <a:ext cx="662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L" sz="3400" b="1">
                <a:solidFill>
                  <a:schemeClr val="bg1"/>
                </a:solidFill>
                <a:cs typeface="Arial" panose="020B0604020202020204" pitchFamily="34" charset="0"/>
              </a:rPr>
              <a:t>Título de Presentación</a:t>
            </a:r>
          </a:p>
          <a:p>
            <a:pPr algn="ctr" eaLnBrk="1" hangingPunct="1"/>
            <a:r>
              <a:rPr lang="es-ES_tradnl" altLang="es-CL" sz="2000">
                <a:solidFill>
                  <a:schemeClr val="bg1"/>
                </a:solidFill>
                <a:cs typeface="Arial" panose="020B0604020202020204" pitchFamily="34" charset="0"/>
              </a:rPr>
              <a:t>Bajada de Presentación y/o fecha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uadroTexto 3">
            <a:extLst>
              <a:ext uri="{FF2B5EF4-FFF2-40B4-BE49-F238E27FC236}">
                <a16:creationId xmlns:a16="http://schemas.microsoft.com/office/drawing/2014/main" id="{25E348FA-A51B-4A60-B32E-76AB1D3E0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662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_tradnl" altLang="es-CL" sz="2000" b="1">
                <a:solidFill>
                  <a:srgbClr val="FFFFFF"/>
                </a:solidFill>
                <a:cs typeface="Arial" panose="020B0604020202020204" pitchFamily="34" charset="0"/>
              </a:rPr>
              <a:t>Título de Diapositiva</a:t>
            </a:r>
          </a:p>
          <a:p>
            <a:pPr eaLnBrk="1" hangingPunct="1"/>
            <a:r>
              <a:rPr lang="es-ES_tradnl" altLang="es-CL" sz="1600">
                <a:solidFill>
                  <a:srgbClr val="FFFFFF"/>
                </a:solidFill>
                <a:cs typeface="Arial" panose="020B0604020202020204" pitchFamily="34" charset="0"/>
              </a:rPr>
              <a:t>Bajada de Diapositiva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8EF850D-E099-478C-95DC-FFC64E6D7A0F}"/>
              </a:ext>
            </a:extLst>
          </p:cNvPr>
          <p:cNvSpPr/>
          <p:nvPr/>
        </p:nvSpPr>
        <p:spPr>
          <a:xfrm>
            <a:off x="5715000" y="1295400"/>
            <a:ext cx="34290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2A4B1A4-A7BF-4046-94EC-DE855E864B50}"/>
              </a:ext>
            </a:extLst>
          </p:cNvPr>
          <p:cNvCxnSpPr/>
          <p:nvPr/>
        </p:nvCxnSpPr>
        <p:spPr>
          <a:xfrm>
            <a:off x="0" y="3886200"/>
            <a:ext cx="9144000" cy="1588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7A9A76EB-F7C6-4F22-BCDB-7225F1009710}"/>
              </a:ext>
            </a:extLst>
          </p:cNvPr>
          <p:cNvSpPr/>
          <p:nvPr/>
        </p:nvSpPr>
        <p:spPr>
          <a:xfrm>
            <a:off x="5715000" y="4114800"/>
            <a:ext cx="34290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438" name="CuadroTexto 9">
            <a:extLst>
              <a:ext uri="{FF2B5EF4-FFF2-40B4-BE49-F238E27FC236}">
                <a16:creationId xmlns:a16="http://schemas.microsoft.com/office/drawing/2014/main" id="{0F9BEE79-B5AD-4F55-9757-D1762A61C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22463"/>
            <a:ext cx="4267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endParaRPr lang="es-ES_tradnl" altLang="es-CL" sz="1400">
              <a:cs typeface="Arial" panose="020B0604020202020204" pitchFamily="34" charset="0"/>
            </a:endParaRPr>
          </a:p>
        </p:txBody>
      </p:sp>
      <p:sp>
        <p:nvSpPr>
          <p:cNvPr id="18439" name="CuadroTexto 10">
            <a:extLst>
              <a:ext uri="{FF2B5EF4-FFF2-40B4-BE49-F238E27FC236}">
                <a16:creationId xmlns:a16="http://schemas.microsoft.com/office/drawing/2014/main" id="{E20BDC92-92D4-4181-A8B0-580D94BCB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8200"/>
            <a:ext cx="4267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endParaRPr lang="es-ES_tradnl" altLang="es-CL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uadroTexto 3">
            <a:extLst>
              <a:ext uri="{FF2B5EF4-FFF2-40B4-BE49-F238E27FC236}">
                <a16:creationId xmlns:a16="http://schemas.microsoft.com/office/drawing/2014/main" id="{6504CB5D-EB81-48B4-8D8D-4E553D604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662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_tradnl" altLang="es-CL" sz="2000" b="1">
                <a:solidFill>
                  <a:srgbClr val="FFFFFF"/>
                </a:solidFill>
                <a:cs typeface="Arial" panose="020B0604020202020204" pitchFamily="34" charset="0"/>
              </a:rPr>
              <a:t>Título de Diapositiva</a:t>
            </a:r>
          </a:p>
          <a:p>
            <a:pPr eaLnBrk="1" hangingPunct="1"/>
            <a:r>
              <a:rPr lang="es-ES_tradnl" altLang="es-CL" sz="1600">
                <a:solidFill>
                  <a:srgbClr val="FFFFFF"/>
                </a:solidFill>
                <a:cs typeface="Arial" panose="020B0604020202020204" pitchFamily="34" charset="0"/>
              </a:rPr>
              <a:t>Bajada de Diapositiva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3ADC2DA-CEC8-45BC-9DE3-FED3AAC172F9}"/>
              </a:ext>
            </a:extLst>
          </p:cNvPr>
          <p:cNvSpPr/>
          <p:nvPr/>
        </p:nvSpPr>
        <p:spPr>
          <a:xfrm>
            <a:off x="0" y="1981200"/>
            <a:ext cx="35814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Rectángulo 10">
            <a:extLst>
              <a:ext uri="{FF2B5EF4-FFF2-40B4-BE49-F238E27FC236}">
                <a16:creationId xmlns:a16="http://schemas.microsoft.com/office/drawing/2014/main" id="{B0FFCF63-841E-40B4-ABE5-651060792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81200"/>
            <a:ext cx="4572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600" b="1">
                <a:solidFill>
                  <a:srgbClr val="1E649E"/>
                </a:solidFill>
                <a:cs typeface="Arial" panose="020B0604020202020204" pitchFamily="34" charset="0"/>
              </a:rPr>
              <a:t>Subtítulo de Diapositiva</a:t>
            </a:r>
            <a:endParaRPr lang="es-ES_tradnl" altLang="es-CL" sz="140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SzPct val="95000"/>
            </a:pPr>
            <a:endParaRPr lang="es-ES_tradnl" altLang="es-CL" sz="140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SzPct val="95000"/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Textos de simulado Diapositiva</a:t>
            </a:r>
          </a:p>
          <a:p>
            <a:pPr eaLnBrk="1" hangingPunct="1">
              <a:spcAft>
                <a:spcPts val="600"/>
              </a:spcAft>
              <a:buSzPct val="95000"/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Textos de simulado Diapositiva</a:t>
            </a:r>
          </a:p>
          <a:p>
            <a:pPr eaLnBrk="1" hangingPunct="1">
              <a:spcAft>
                <a:spcPts val="600"/>
              </a:spcAft>
              <a:buSzPct val="95000"/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Textos de simulado Diapositiva</a:t>
            </a:r>
          </a:p>
          <a:p>
            <a:pPr eaLnBrk="1" hangingPunct="1">
              <a:spcAft>
                <a:spcPts val="600"/>
              </a:spcAft>
              <a:buSzPct val="95000"/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Textos de simulado Diapositiva</a:t>
            </a:r>
          </a:p>
          <a:p>
            <a:pPr eaLnBrk="1" hangingPunct="1">
              <a:spcAft>
                <a:spcPts val="600"/>
              </a:spcAft>
              <a:buSzPct val="95000"/>
            </a:pPr>
            <a:endParaRPr lang="es-ES_tradnl" altLang="es-CL" sz="1400">
              <a:solidFill>
                <a:srgbClr val="262626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3BCC331E-C4AE-48E7-8E1A-FAD7AC5E1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662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_tradnl" altLang="es-CL" sz="2000" b="1">
                <a:solidFill>
                  <a:srgbClr val="FFFFFF"/>
                </a:solidFill>
                <a:cs typeface="Arial" panose="020B0604020202020204" pitchFamily="34" charset="0"/>
              </a:rPr>
              <a:t>Título de Diapositiva</a:t>
            </a:r>
          </a:p>
          <a:p>
            <a:pPr eaLnBrk="1" hangingPunct="1"/>
            <a:r>
              <a:rPr lang="es-ES_tradnl" altLang="es-CL" sz="1600">
                <a:solidFill>
                  <a:srgbClr val="FFFFFF"/>
                </a:solidFill>
                <a:cs typeface="Arial" panose="020B0604020202020204" pitchFamily="34" charset="0"/>
              </a:rPr>
              <a:t>Bajada de Diapositiva</a:t>
            </a:r>
          </a:p>
        </p:txBody>
      </p:sp>
      <p:sp>
        <p:nvSpPr>
          <p:cNvPr id="20483" name="Rectángulo 4">
            <a:extLst>
              <a:ext uri="{FF2B5EF4-FFF2-40B4-BE49-F238E27FC236}">
                <a16:creationId xmlns:a16="http://schemas.microsoft.com/office/drawing/2014/main" id="{C431E7F6-B83B-4A00-BBE4-693C4D15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45720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600" b="1">
                <a:solidFill>
                  <a:srgbClr val="1E649E"/>
                </a:solidFill>
                <a:cs typeface="Arial" panose="020B0604020202020204" pitchFamily="34" charset="0"/>
              </a:rPr>
              <a:t>Subtítulo de Diapositiva</a:t>
            </a:r>
            <a:endParaRPr lang="es-ES_tradnl" altLang="es-CL" sz="2000" b="1">
              <a:solidFill>
                <a:srgbClr val="1E649E"/>
              </a:solidFill>
              <a:cs typeface="Arial" panose="020B0604020202020204" pitchFamily="34" charset="0"/>
            </a:endParaRPr>
          </a:p>
          <a:p>
            <a:pPr eaLnBrk="1" hangingPunct="1">
              <a:buSzPct val="95000"/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SzPct val="95000"/>
              <a:buFontTx/>
              <a:buBlip>
                <a:blip r:embed="rId3"/>
              </a:buBlip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 Textos de Diapositiva</a:t>
            </a:r>
          </a:p>
          <a:p>
            <a:pPr eaLnBrk="1" hangingPunct="1">
              <a:buSzPct val="95000"/>
              <a:buFontTx/>
              <a:buBlip>
                <a:blip r:embed="rId3"/>
              </a:buBlip>
            </a:pPr>
            <a:endParaRPr lang="es-ES_tradnl" altLang="es-CL" sz="140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eaLnBrk="1" hangingPunct="1">
              <a:buSzPct val="95000"/>
              <a:buFontTx/>
              <a:buBlip>
                <a:blip r:embed="rId3"/>
              </a:buBlip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 Textos de Diapositiva</a:t>
            </a:r>
          </a:p>
          <a:p>
            <a:pPr eaLnBrk="1" hangingPunct="1">
              <a:buSzPct val="95000"/>
              <a:buFontTx/>
              <a:buBlip>
                <a:blip r:embed="rId3"/>
              </a:buBlip>
            </a:pPr>
            <a:endParaRPr lang="es-ES_tradnl" altLang="es-CL" sz="140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eaLnBrk="1" hangingPunct="1">
              <a:buSzPct val="95000"/>
              <a:buFontTx/>
              <a:buBlip>
                <a:blip r:embed="rId3"/>
              </a:buBlip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 Textos de Diapositiva</a:t>
            </a:r>
          </a:p>
          <a:p>
            <a:pPr eaLnBrk="1" hangingPunct="1">
              <a:buSzPct val="95000"/>
              <a:buFontTx/>
              <a:buBlip>
                <a:blip r:embed="rId3"/>
              </a:buBlip>
            </a:pPr>
            <a:endParaRPr lang="es-ES_tradnl" altLang="es-CL" sz="140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eaLnBrk="1" hangingPunct="1">
              <a:buSzPct val="95000"/>
              <a:buFontTx/>
              <a:buBlip>
                <a:blip r:embed="rId3"/>
              </a:buBlip>
            </a:pPr>
            <a:r>
              <a:rPr lang="es-ES_tradnl" altLang="es-CL" sz="1400">
                <a:solidFill>
                  <a:srgbClr val="262626"/>
                </a:solidFill>
                <a:cs typeface="Arial" panose="020B0604020202020204" pitchFamily="34" charset="0"/>
              </a:rPr>
              <a:t> Textos de Diapositiva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A752A4B-C4C8-4980-AB36-8806FEBEEC17}"/>
              </a:ext>
            </a:extLst>
          </p:cNvPr>
          <p:cNvSpPr/>
          <p:nvPr/>
        </p:nvSpPr>
        <p:spPr>
          <a:xfrm>
            <a:off x="1905000" y="2024063"/>
            <a:ext cx="2743200" cy="371475"/>
          </a:xfrm>
          <a:prstGeom prst="rect">
            <a:avLst/>
          </a:prstGeom>
          <a:solidFill>
            <a:srgbClr val="1E64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CuadroTexto 9">
            <a:extLst>
              <a:ext uri="{FF2B5EF4-FFF2-40B4-BE49-F238E27FC236}">
                <a16:creationId xmlns:a16="http://schemas.microsoft.com/office/drawing/2014/main" id="{C46B952F-BFD6-401A-AAF6-3E28E5CC5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024063"/>
            <a:ext cx="190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600">
                <a:solidFill>
                  <a:schemeClr val="bg1"/>
                </a:solidFill>
                <a:cs typeface="Arial" panose="020B0604020202020204" pitchFamily="34" charset="0"/>
              </a:rPr>
              <a:t>Textos Destacado</a:t>
            </a:r>
          </a:p>
        </p:txBody>
      </p:sp>
      <p:sp>
        <p:nvSpPr>
          <p:cNvPr id="8" name="Pentágono 7">
            <a:extLst>
              <a:ext uri="{FF2B5EF4-FFF2-40B4-BE49-F238E27FC236}">
                <a16:creationId xmlns:a16="http://schemas.microsoft.com/office/drawing/2014/main" id="{9BF31335-91D6-4039-9B8F-89BBCCB54DC9}"/>
              </a:ext>
            </a:extLst>
          </p:cNvPr>
          <p:cNvSpPr/>
          <p:nvPr/>
        </p:nvSpPr>
        <p:spPr>
          <a:xfrm>
            <a:off x="1905000" y="2590800"/>
            <a:ext cx="3124200" cy="762000"/>
          </a:xfrm>
          <a:prstGeom prst="homePlate">
            <a:avLst/>
          </a:prstGeom>
          <a:solidFill>
            <a:srgbClr val="1E64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1509" name="Imagen 14" descr="llave1.png">
            <a:extLst>
              <a:ext uri="{FF2B5EF4-FFF2-40B4-BE49-F238E27FC236}">
                <a16:creationId xmlns:a16="http://schemas.microsoft.com/office/drawing/2014/main" id="{A8F16D74-467C-4E15-A5A3-9F398888A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44688"/>
            <a:ext cx="50641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n 15" descr="llave2.png">
            <a:extLst>
              <a:ext uri="{FF2B5EF4-FFF2-40B4-BE49-F238E27FC236}">
                <a16:creationId xmlns:a16="http://schemas.microsoft.com/office/drawing/2014/main" id="{19410892-DE0F-4938-BD75-597ED1255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44688"/>
            <a:ext cx="4508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592AFC2-8A51-4FCD-B677-C067E95DF7FD}"/>
              </a:ext>
            </a:extLst>
          </p:cNvPr>
          <p:cNvCxnSpPr/>
          <p:nvPr/>
        </p:nvCxnSpPr>
        <p:spPr>
          <a:xfrm>
            <a:off x="1905000" y="5408613"/>
            <a:ext cx="2057400" cy="1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FCAD335-13AA-452F-BB12-B9DD2B682B13}"/>
              </a:ext>
            </a:extLst>
          </p:cNvPr>
          <p:cNvCxnSpPr/>
          <p:nvPr/>
        </p:nvCxnSpPr>
        <p:spPr>
          <a:xfrm>
            <a:off x="1905000" y="5942013"/>
            <a:ext cx="2057400" cy="1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A0A9BE8-301E-43A2-B2B3-32C03EF33897}"/>
              </a:ext>
            </a:extLst>
          </p:cNvPr>
          <p:cNvSpPr/>
          <p:nvPr/>
        </p:nvSpPr>
        <p:spPr>
          <a:xfrm>
            <a:off x="1905000" y="3581400"/>
            <a:ext cx="2743200" cy="3730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514" name="CuadroTexto 25">
            <a:extLst>
              <a:ext uri="{FF2B5EF4-FFF2-40B4-BE49-F238E27FC236}">
                <a16:creationId xmlns:a16="http://schemas.microsoft.com/office/drawing/2014/main" id="{2CA98B30-6E5E-4313-8E5B-E0031F55D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81400"/>
            <a:ext cx="190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600">
                <a:solidFill>
                  <a:schemeClr val="bg1"/>
                </a:solidFill>
                <a:cs typeface="Arial" panose="020B0604020202020204" pitchFamily="34" charset="0"/>
              </a:rPr>
              <a:t>Textos Destacado</a:t>
            </a:r>
          </a:p>
        </p:txBody>
      </p:sp>
      <p:sp>
        <p:nvSpPr>
          <p:cNvPr id="27" name="Pentágono 26">
            <a:extLst>
              <a:ext uri="{FF2B5EF4-FFF2-40B4-BE49-F238E27FC236}">
                <a16:creationId xmlns:a16="http://schemas.microsoft.com/office/drawing/2014/main" id="{E87511C0-5D4E-4226-A3FF-130BE206C275}"/>
              </a:ext>
            </a:extLst>
          </p:cNvPr>
          <p:cNvSpPr/>
          <p:nvPr/>
        </p:nvSpPr>
        <p:spPr>
          <a:xfrm>
            <a:off x="1905000" y="4148138"/>
            <a:ext cx="3124200" cy="76200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99</Words>
  <Application>Microsoft Office PowerPoint</Application>
  <PresentationFormat>Presentación en pantalla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MS PGothic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del Desarrollo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Universidad del Desarrollo Universidad del Desarrollo</dc:creator>
  <cp:lastModifiedBy>Pablo Rojas</cp:lastModifiedBy>
  <cp:revision>10</cp:revision>
  <dcterms:created xsi:type="dcterms:W3CDTF">2009-05-20T16:40:16Z</dcterms:created>
  <dcterms:modified xsi:type="dcterms:W3CDTF">2022-03-21T05:35:29Z</dcterms:modified>
</cp:coreProperties>
</file>