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Raleway SemiBold"/>
      <p:regular r:id="rId38"/>
      <p:bold r:id="rId39"/>
      <p:italic r:id="rId40"/>
      <p:boldItalic r:id="rId41"/>
    </p:embeddedFont>
    <p:embeddedFont>
      <p:font typeface="Red Hat Display Black"/>
      <p:bold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Red Hat Display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2E0C43C-5507-4D64-801C-1D1E7ECCAA1C}">
  <a:tblStyle styleId="{92E0C43C-5507-4D64-801C-1D1E7ECCAA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SemiBold-italic.fntdata"/><Relationship Id="rId42" Type="http://schemas.openxmlformats.org/officeDocument/2006/relationships/font" Target="fonts/RedHatDisplayBlack-bold.fntdata"/><Relationship Id="rId41" Type="http://schemas.openxmlformats.org/officeDocument/2006/relationships/font" Target="fonts/RalewaySemiBold-boldItalic.fntdata"/><Relationship Id="rId44" Type="http://schemas.openxmlformats.org/officeDocument/2006/relationships/font" Target="fonts/Montserrat-regular.fntdata"/><Relationship Id="rId43" Type="http://schemas.openxmlformats.org/officeDocument/2006/relationships/font" Target="fonts/RedHatDisplayBlack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edHatDisplay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RedHat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aleway-bold.fntdata"/><Relationship Id="rId34" Type="http://schemas.openxmlformats.org/officeDocument/2006/relationships/font" Target="fonts/Raleway-regular.fntdata"/><Relationship Id="rId37" Type="http://schemas.openxmlformats.org/officeDocument/2006/relationships/font" Target="fonts/Raleway-boldItalic.fntdata"/><Relationship Id="rId36" Type="http://schemas.openxmlformats.org/officeDocument/2006/relationships/font" Target="fonts/Raleway-italic.fntdata"/><Relationship Id="rId39" Type="http://schemas.openxmlformats.org/officeDocument/2006/relationships/font" Target="fonts/RalewaySemiBold-bold.fntdata"/><Relationship Id="rId38" Type="http://schemas.openxmlformats.org/officeDocument/2006/relationships/font" Target="fonts/RalewaySemiBold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edHatDisplay-boldItalic.fntdata"/><Relationship Id="rId50" Type="http://schemas.openxmlformats.org/officeDocument/2006/relationships/font" Target="fonts/RedHatDisplay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059c2e68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059c2e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059c2e6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1059c2e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 rot="10800000">
            <a:off x="0" y="-50"/>
            <a:ext cx="6081900" cy="27666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Veiled">
  <p:cSld name="BLANK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3"/>
          <p:cNvGrpSpPr/>
          <p:nvPr/>
        </p:nvGrpSpPr>
        <p:grpSpPr>
          <a:xfrm>
            <a:off x="0" y="-25"/>
            <a:ext cx="9144000" cy="5143500"/>
            <a:chOff x="0" y="-225"/>
            <a:chExt cx="9144000" cy="51435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-225"/>
              <a:ext cx="9144000" cy="5143500"/>
            </a:xfrm>
            <a:prstGeom prst="frame">
              <a:avLst>
                <a:gd fmla="val 8758" name="adj1"/>
              </a:avLst>
            </a:pr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flipH="1" rot="10800000">
              <a:off x="0" y="-175"/>
              <a:ext cx="4572000" cy="9063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0" y="1998300"/>
            <a:ext cx="1430700" cy="14307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flipH="1" rot="10800000">
              <a:off x="0" y="-100"/>
              <a:ext cx="6087900" cy="4419900"/>
            </a:xfrm>
            <a:prstGeom prst="round1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4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╸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indent="-4191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rot="10800000">
            <a:off x="4766875" y="300"/>
            <a:ext cx="4377000" cy="4377000"/>
          </a:xfrm>
          <a:prstGeom prst="round1Rect">
            <a:avLst>
              <a:gd fmla="val 50000" name="adj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57" name="Google Shape;57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8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59" name="Google Shape;59;p8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╶"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fmla="val 8758" name="adj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flipH="1" rot="10800000">
                <a:off x="0" y="-250"/>
                <a:ext cx="4115400" cy="1415100"/>
              </a:xfrm>
              <a:prstGeom prst="round1Rect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>
            <a:xfrm>
              <a:off x="0" y="4632675"/>
              <a:ext cx="6087900" cy="5106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 flipH="1">
              <a:off x="8760600" y="4759925"/>
              <a:ext cx="383400" cy="383400"/>
            </a:xfrm>
            <a:prstGeom prst="round1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0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ed-hat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1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8292959" y="4339371"/>
            <a:ext cx="660182" cy="586527"/>
            <a:chOff x="5292575" y="3681900"/>
            <a:chExt cx="420150" cy="373275"/>
          </a:xfrm>
        </p:grpSpPr>
        <p:sp>
          <p:nvSpPr>
            <p:cNvPr id="101" name="Google Shape;101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chemeClr val="accent1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 rotWithShape="1">
          <a:blip r:embed="rId3">
            <a:alphaModFix/>
          </a:blip>
          <a:srcRect b="6174" l="7185" r="4107" t="5118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idx="4294967295" type="title"/>
          </p:nvPr>
        </p:nvSpPr>
        <p:spPr>
          <a:xfrm>
            <a:off x="455675" y="0"/>
            <a:ext cx="4118100" cy="90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/>
              <a:t>Want </a:t>
            </a:r>
            <a:r>
              <a:rPr b="0" lang="en" sz="1800">
                <a:solidFill>
                  <a:schemeClr val="accent1"/>
                </a:solidFill>
              </a:rPr>
              <a:t>big impact</a:t>
            </a:r>
            <a:r>
              <a:rPr b="0" lang="en" sz="1800"/>
              <a:t>?</a:t>
            </a:r>
            <a:r>
              <a:rPr lang="en" sz="1800"/>
              <a:t> </a:t>
            </a:r>
            <a:r>
              <a:rPr lang="en" sz="1800"/>
              <a:t>Use big image.</a:t>
            </a:r>
            <a:endParaRPr sz="1800"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</a:t>
            </a:r>
            <a:r>
              <a:rPr lang="en">
                <a:solidFill>
                  <a:schemeClr val="accent1"/>
                </a:solidFill>
              </a:rPr>
              <a:t>diagrams</a:t>
            </a:r>
            <a:r>
              <a:rPr lang="en"/>
              <a:t> to explain your ideas</a:t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3802943" y="1831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5573240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2032647" y="27315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874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28778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4728000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418493" y="36312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8" name="Google Shape;208;p25"/>
          <p:cNvCxnSpPr>
            <a:stCxn id="201" idx="2"/>
            <a:endCxn id="202" idx="0"/>
          </p:cNvCxnSpPr>
          <p:nvPr/>
        </p:nvCxnSpPr>
        <p:spPr>
          <a:xfrm flipH="1" rot="-5400000">
            <a:off x="5228543" y="1617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03" idx="0"/>
            <a:endCxn id="201" idx="2"/>
          </p:cNvCxnSpPr>
          <p:nvPr/>
        </p:nvCxnSpPr>
        <p:spPr>
          <a:xfrm rot="-5400000">
            <a:off x="3458247" y="16178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25"/>
          <p:cNvCxnSpPr>
            <a:stCxn id="203" idx="2"/>
            <a:endCxn id="205" idx="0"/>
          </p:cNvCxnSpPr>
          <p:nvPr/>
        </p:nvCxnSpPr>
        <p:spPr>
          <a:xfrm flipH="1" rot="-5400000">
            <a:off x="2995647" y="29801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04" idx="0"/>
            <a:endCxn id="203" idx="2"/>
          </p:cNvCxnSpPr>
          <p:nvPr/>
        </p:nvCxnSpPr>
        <p:spPr>
          <a:xfrm rot="-5400000">
            <a:off x="21504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>
            <a:stCxn id="202" idx="2"/>
            <a:endCxn id="207" idx="0"/>
          </p:cNvCxnSpPr>
          <p:nvPr/>
        </p:nvCxnSpPr>
        <p:spPr>
          <a:xfrm flipH="1" rot="-5400000">
            <a:off x="6536390" y="2979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06" idx="0"/>
            <a:endCxn id="202" idx="2"/>
          </p:cNvCxnSpPr>
          <p:nvPr/>
        </p:nvCxnSpPr>
        <p:spPr>
          <a:xfrm rot="-5400000">
            <a:off x="5691000" y="2980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idx="4294967295"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chemeClr val="accent1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19" name="Google Shape;219;p26"/>
          <p:cNvGraphicFramePr/>
          <p:nvPr/>
        </p:nvGraphicFramePr>
        <p:xfrm>
          <a:off x="457150" y="1418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{92E0C43C-5507-4D64-801C-1D1E7ECCAA1C}</a:tableStyleId>
              </a:tblPr>
              <a:tblGrid>
                <a:gridCol w="2058900"/>
                <a:gridCol w="2058900"/>
                <a:gridCol w="2058900"/>
                <a:gridCol w="2058900"/>
              </a:tblGrid>
              <a:tr h="81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18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Red Hat Display"/>
                        <a:ea typeface="Red Hat Display"/>
                        <a:cs typeface="Red Hat Display"/>
                        <a:sym typeface="Red Hat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61957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>
            <p:ph idx="4294967295" type="title"/>
          </p:nvPr>
        </p:nvSpPr>
        <p:spPr>
          <a:xfrm>
            <a:off x="457200" y="0"/>
            <a:ext cx="3171300" cy="87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2154475" y="1617775"/>
            <a:ext cx="644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7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30" name="Google Shape;230;p27"/>
          <p:cNvSpPr/>
          <p:nvPr/>
        </p:nvSpPr>
        <p:spPr>
          <a:xfrm rot="8100000">
            <a:off x="1274247" y="191809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 rot="8100000">
            <a:off x="2970272" y="3522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rot="8100000">
            <a:off x="3999847" y="17159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 rot="8100000">
            <a:off x="4738947" y="383347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8100000">
            <a:off x="6850772" y="2208724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 rot="8100000">
            <a:off x="7527222" y="3876249"/>
            <a:ext cx="113703" cy="113703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41" name="Google Shape;241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49" name="Google Shape;249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50" name="Google Shape;250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1" name="Google Shape;251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52" name="Google Shape;252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1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59" name="Google Shape;259;p3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0" name="Google Shape;260;p30"/>
          <p:cNvGrpSpPr/>
          <p:nvPr/>
        </p:nvGrpSpPr>
        <p:grpSpPr>
          <a:xfrm>
            <a:off x="1293736" y="1639050"/>
            <a:ext cx="2726286" cy="2547000"/>
            <a:chOff x="1293736" y="1258050"/>
            <a:chExt cx="2726286" cy="2547000"/>
          </a:xfrm>
        </p:grpSpPr>
        <p:sp>
          <p:nvSpPr>
            <p:cNvPr id="261" name="Google Shape;26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99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</a:t>
              </a:r>
              <a:endParaRPr b="1" sz="1200">
                <a:solidFill>
                  <a:srgbClr val="990000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3" name="Google Shape;26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4" name="Google Shape;26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65" name="Google Shape;265;p30"/>
          <p:cNvGrpSpPr/>
          <p:nvPr/>
        </p:nvGrpSpPr>
        <p:grpSpPr>
          <a:xfrm>
            <a:off x="3203958" y="1639050"/>
            <a:ext cx="2726286" cy="2547000"/>
            <a:chOff x="3203958" y="1258050"/>
            <a:chExt cx="2726286" cy="2547000"/>
          </a:xfrm>
        </p:grpSpPr>
        <p:sp>
          <p:nvSpPr>
            <p:cNvPr id="266" name="Google Shape;26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</a:t>
              </a:r>
              <a:endParaRPr b="1" sz="1200">
                <a:solidFill>
                  <a:schemeClr val="accent2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8" name="Google Shape;26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9" name="Google Shape;26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5123977" y="1639050"/>
            <a:ext cx="2726286" cy="2547000"/>
            <a:chOff x="5123977" y="1258050"/>
            <a:chExt cx="2726286" cy="2547000"/>
          </a:xfrm>
        </p:grpSpPr>
        <p:sp>
          <p:nvSpPr>
            <p:cNvPr id="271" name="Google Shape;27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3</a:t>
              </a:r>
              <a:endParaRPr b="1" sz="1200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3" name="Google Shape;27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4" name="Google Shape;27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</a:t>
            </a:r>
            <a:r>
              <a:rPr lang="en">
                <a:solidFill>
                  <a:schemeClr val="accent1"/>
                </a:solidFill>
              </a:rPr>
              <a:t>concepts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913175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1" name="Google Shape;281;p31"/>
          <p:cNvSpPr txBox="1"/>
          <p:nvPr>
            <p:ph idx="2" type="body"/>
          </p:nvPr>
        </p:nvSpPr>
        <p:spPr>
          <a:xfrm>
            <a:off x="3427838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2" name="Google Shape;282;p31"/>
          <p:cNvSpPr txBox="1"/>
          <p:nvPr>
            <p:ph idx="3" type="body"/>
          </p:nvPr>
        </p:nvSpPr>
        <p:spPr>
          <a:xfrm>
            <a:off x="5942500" y="17461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913175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85" name="Google Shape;285;p31"/>
          <p:cNvSpPr txBox="1"/>
          <p:nvPr>
            <p:ph idx="2" type="body"/>
          </p:nvPr>
        </p:nvSpPr>
        <p:spPr>
          <a:xfrm>
            <a:off x="3427838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86" name="Google Shape;286;p31"/>
          <p:cNvSpPr txBox="1"/>
          <p:nvPr>
            <p:ph idx="3" type="body"/>
          </p:nvPr>
        </p:nvSpPr>
        <p:spPr>
          <a:xfrm>
            <a:off x="5942500" y="3041550"/>
            <a:ext cx="22242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413" y="152400"/>
            <a:ext cx="4945166" cy="43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</a:t>
            </a:r>
            <a:r>
              <a:rPr lang="en">
                <a:solidFill>
                  <a:schemeClr val="accent1"/>
                </a:solidFill>
              </a:rPr>
              <a:t>use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717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5658000" y="373572"/>
            <a:ext cx="2119546" cy="4396359"/>
            <a:chOff x="2547150" y="238125"/>
            <a:chExt cx="2525675" cy="5238750"/>
          </a:xfrm>
        </p:grpSpPr>
        <p:sp>
          <p:nvSpPr>
            <p:cNvPr id="302" name="Google Shape;30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3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Mobile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53812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34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4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314" name="Google Shape;31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34"/>
          <p:cNvSpPr txBox="1"/>
          <p:nvPr>
            <p:ph idx="1" type="body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34"/>
          <p:cNvSpPr txBox="1"/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Tablet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>
            <a:off x="4450075" y="130513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5"/>
          <p:cNvGrpSpPr/>
          <p:nvPr/>
        </p:nvGrpSpPr>
        <p:grpSpPr>
          <a:xfrm>
            <a:off x="3945224" y="1164929"/>
            <a:ext cx="4542205" cy="2661224"/>
            <a:chOff x="1177450" y="241631"/>
            <a:chExt cx="6173152" cy="3616776"/>
          </a:xfrm>
        </p:grpSpPr>
        <p:sp>
          <p:nvSpPr>
            <p:cNvPr id="327" name="Google Shape;327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2236">
                <a:alpha val="530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5"/>
          <p:cNvSpPr txBox="1"/>
          <p:nvPr>
            <p:ph idx="1" type="body"/>
          </p:nvPr>
        </p:nvSpPr>
        <p:spPr>
          <a:xfrm>
            <a:off x="913175" y="1593750"/>
            <a:ext cx="2681100" cy="27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913175" y="834175"/>
            <a:ext cx="2681100" cy="6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913175" y="1103100"/>
            <a:ext cx="41904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</a:t>
            </a:r>
            <a:r>
              <a:rPr lang="en" sz="7200">
                <a:solidFill>
                  <a:schemeClr val="accent1"/>
                </a:solidFill>
              </a:rPr>
              <a:t>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9" name="Google Shape;339;p3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0" name="Google Shape;340;p36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6" name="Google Shape;346;p37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╸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Unsplash</a:t>
            </a:r>
            <a:endParaRPr sz="2000"/>
          </a:p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Titles: Red Hat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╸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https://www.fontsquirrel.com/fonts/red-hat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4" name="Google Shape;354;p38"/>
          <p:cNvSpPr txBox="1"/>
          <p:nvPr/>
        </p:nvSpPr>
        <p:spPr>
          <a:xfrm>
            <a:off x="913175" y="4017800"/>
            <a:ext cx="7330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61" name="Google Shape;361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76" name="Google Shape;376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82" name="Google Shape;382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90" name="Google Shape;390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96" name="Google Shape;396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04" name="Google Shape;404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13" name="Google Shape;413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16" name="Google Shape;416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19" name="Google Shape;419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23" name="Google Shape;423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31" name="Google Shape;431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38" name="Google Shape;438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3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44" name="Google Shape;444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47" name="Google Shape;447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53" name="Google Shape;453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56" name="Google Shape;456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64" name="Google Shape;464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70" name="Google Shape;470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79" name="Google Shape;479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84" name="Google Shape;484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89" name="Google Shape;489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94" name="Google Shape;494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97" name="Google Shape;497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00" name="Google Shape;500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04" name="Google Shape;504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07" name="Google Shape;507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3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18" name="Google Shape;518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22" name="Google Shape;522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25" name="Google Shape;525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30" name="Google Shape;530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Google Shape;533;p3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" name="Google Shape;534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35" name="Google Shape;535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42" name="Google Shape;542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52" name="Google Shape;552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56" name="Google Shape;556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60" name="Google Shape;560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66" name="Google Shape;566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69" name="Google Shape;569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77" name="Google Shape;577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84" name="Google Shape;584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87" name="Google Shape;587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3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96" name="Google Shape;596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05" name="Google Shape;605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08" name="Google Shape;608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15" name="Google Shape;615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23" name="Google Shape;623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27" name="Google Shape;627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34" name="Google Shape;634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38" name="Google Shape;638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42" name="Google Shape;642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48" name="Google Shape;648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76" name="Google Shape;676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00" name="Google Shape;700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15" name="Google Shape;715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19" name="Google Shape;719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26" name="Google Shape;726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35" name="Google Shape;735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39" name="Google Shape;739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45" name="Google Shape;745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53" name="Google Shape;753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60" name="Google Shape;760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70" name="Google Shape;770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82" name="Google Shape;782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88" name="Google Shape;788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3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96" name="Google Shape;796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3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99" name="Google Shape;799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3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02" name="Google Shape;802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8" name="Google Shape;808;p3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SlidesCarnival icons are editable shapes. 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This means that you can: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╸"/>
            </a:pPr>
            <a:r>
              <a:rPr lang="en" sz="900">
                <a:solidFill>
                  <a:schemeClr val="dk1"/>
                </a:solidFill>
              </a:rPr>
              <a:t>Change line color, width and style.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Isn’t that nice? :)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Examples:</a:t>
            </a:r>
            <a:br>
              <a:rPr lang="en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</p:txBody>
      </p:sp>
      <p:sp>
        <p:nvSpPr>
          <p:cNvPr id="809" name="Google Shape;809;p3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lt2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5" name="Google Shape;815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816" name="Google Shape;816;p4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p40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 can also use any emoji as an icon!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And of course it resizes without losing quality.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How? Follow Google instructions </a:t>
            </a:r>
            <a:r>
              <a:rPr lang="en" sz="1400" u="sng">
                <a:solidFill>
                  <a:schemeClr val="dk1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4" name="Google Shape;824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25" name="Google Shape;825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6" name="Google Shape;826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8" name="Google Shape;828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9" name="Google Shape;829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0" name="Google Shape;830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1" name="Google Shape;831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32" name="Google Shape;832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3" name="Google Shape;833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34" name="Google Shape;834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5" name="Google Shape;835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913175" y="1103099"/>
            <a:ext cx="3467100" cy="119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913175" y="2282400"/>
            <a:ext cx="3467100" cy="17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Jayden Smith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</a:t>
            </a:r>
            <a:r>
              <a:rPr lang="en" sz="2000">
                <a:solidFill>
                  <a:schemeClr val="accent1"/>
                </a:solidFill>
              </a:rPr>
              <a:t>@username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26360" l="0" r="0" t="6973"/>
          <a:stretch/>
        </p:blipFill>
        <p:spPr>
          <a:xfrm rot="10800000">
            <a:off x="4762200" y="-200"/>
            <a:ext cx="4381800" cy="4381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0" name="Google Shape;130;p17"/>
          <p:cNvSpPr txBox="1"/>
          <p:nvPr>
            <p:ph idx="1" type="subTitle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1</a:t>
            </a:r>
            <a:endParaRPr sz="7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4166875" y="865163"/>
            <a:ext cx="3697800" cy="176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</a:t>
            </a:r>
            <a:r>
              <a:rPr lang="en" sz="7200">
                <a:solidFill>
                  <a:schemeClr val="lt1"/>
                </a:solidFill>
              </a:rPr>
              <a:t>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>
            <p:ph idx="4294967295" type="subTitle"/>
          </p:nvPr>
        </p:nvSpPr>
        <p:spPr>
          <a:xfrm>
            <a:off x="4166875" y="2612087"/>
            <a:ext cx="3697800" cy="10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1634543" y="884384"/>
            <a:ext cx="1854745" cy="1854695"/>
            <a:chOff x="6643075" y="3664250"/>
            <a:chExt cx="407950" cy="407975"/>
          </a:xfrm>
        </p:grpSpPr>
        <p:sp>
          <p:nvSpPr>
            <p:cNvPr id="139" name="Google Shape;139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8"/>
          <p:cNvGrpSpPr/>
          <p:nvPr/>
        </p:nvGrpSpPr>
        <p:grpSpPr>
          <a:xfrm rot="-587398">
            <a:off x="1525367" y="2980185"/>
            <a:ext cx="762543" cy="762457"/>
            <a:chOff x="576250" y="4319400"/>
            <a:chExt cx="442075" cy="442050"/>
          </a:xfrm>
        </p:grpSpPr>
        <p:sp>
          <p:nvSpPr>
            <p:cNvPr id="142" name="Google Shape;142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1190695" y="1312585"/>
            <a:ext cx="289939" cy="27680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2697081">
            <a:off x="3101120" y="2729714"/>
            <a:ext cx="440095" cy="42021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3449277" y="2489853"/>
            <a:ext cx="176266" cy="1683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1280597">
            <a:off x="989841" y="2147546"/>
            <a:ext cx="176235" cy="16835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chemeClr val="accent3"/>
          </a:solidFill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b="1"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lide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>
                <a:solidFill>
                  <a:schemeClr val="accent1"/>
                </a:solidFill>
              </a:rPr>
              <a:t>s</a:t>
            </a:r>
            <a:r>
              <a:rPr lang="en">
                <a:solidFill>
                  <a:schemeClr val="accent1"/>
                </a:solidFill>
              </a:rPr>
              <a:t>plit</a:t>
            </a:r>
            <a:r>
              <a:rPr lang="en"/>
              <a:t>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lang="en">
                <a:solidFill>
                  <a:schemeClr val="accent1"/>
                </a:solidFill>
              </a:rPr>
              <a:t>two or three</a:t>
            </a:r>
            <a:r>
              <a:rPr lang="en"/>
              <a:t> columns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913175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8" name="Google Shape;178;p22"/>
          <p:cNvSpPr txBox="1"/>
          <p:nvPr>
            <p:ph idx="2" type="body"/>
          </p:nvPr>
        </p:nvSpPr>
        <p:spPr>
          <a:xfrm>
            <a:off x="3427841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9" name="Google Shape;179;p22"/>
          <p:cNvSpPr txBox="1"/>
          <p:nvPr>
            <p:ph idx="3" type="body"/>
          </p:nvPr>
        </p:nvSpPr>
        <p:spPr>
          <a:xfrm>
            <a:off x="5942507" y="1746150"/>
            <a:ext cx="2224200" cy="263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