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8" r:id="rId6"/>
    <p:sldId id="261" r:id="rId7"/>
    <p:sldId id="265" r:id="rId8"/>
    <p:sldId id="262" r:id="rId9"/>
    <p:sldId id="259" r:id="rId10"/>
    <p:sldId id="260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árbara Victoria Rasse  Cárcamo" initials="BVRC" lastIdx="8" clrIdx="0"/>
  <p:cmAuthor id="1" name="Lisa Barraza" initials="LB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>
      <p:cViewPr>
        <p:scale>
          <a:sx n="70" d="100"/>
          <a:sy n="70" d="100"/>
        </p:scale>
        <p:origin x="-1152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6A2BD8-6398-4EF4-89E9-108AE9451F8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4ED89F5-A47C-4DC0-BB65-7E7023C93DF3}">
      <dgm:prSet phldrT="[Texto]"/>
      <dgm:spPr/>
      <dgm:t>
        <a:bodyPr/>
        <a:lstStyle/>
        <a:p>
          <a:endParaRPr lang="es-CL" dirty="0"/>
        </a:p>
      </dgm:t>
    </dgm:pt>
    <dgm:pt modelId="{BEBEDAEC-02F8-4C46-906F-E7FCCDA3D21C}" type="parTrans" cxnId="{C2A3D166-EC44-46EF-8B11-D08958AB6783}">
      <dgm:prSet/>
      <dgm:spPr/>
      <dgm:t>
        <a:bodyPr/>
        <a:lstStyle/>
        <a:p>
          <a:endParaRPr lang="es-CL"/>
        </a:p>
      </dgm:t>
    </dgm:pt>
    <dgm:pt modelId="{5A8FBE61-1CFC-4077-AA3C-20EE12BABC4C}" type="sibTrans" cxnId="{C2A3D166-EC44-46EF-8B11-D08958AB6783}">
      <dgm:prSet/>
      <dgm:spPr/>
      <dgm:t>
        <a:bodyPr/>
        <a:lstStyle/>
        <a:p>
          <a:endParaRPr lang="es-CL"/>
        </a:p>
      </dgm:t>
    </dgm:pt>
    <dgm:pt modelId="{76B406E1-C214-413C-8BF9-82C6C5B9230F}">
      <dgm:prSet phldrT="[Texto]" custT="1"/>
      <dgm:spPr/>
      <dgm:t>
        <a:bodyPr/>
        <a:lstStyle/>
        <a:p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La presentación debe indicar los temas que se van a abordar.</a:t>
          </a:r>
          <a:endParaRPr lang="es-CL" sz="2400" dirty="0"/>
        </a:p>
      </dgm:t>
    </dgm:pt>
    <dgm:pt modelId="{0D5222E9-8224-4043-A691-E942C02F5340}" type="parTrans" cxnId="{6AFDC230-2A30-4811-A10D-629424D1AE58}">
      <dgm:prSet/>
      <dgm:spPr/>
      <dgm:t>
        <a:bodyPr/>
        <a:lstStyle/>
        <a:p>
          <a:endParaRPr lang="es-CL"/>
        </a:p>
      </dgm:t>
    </dgm:pt>
    <dgm:pt modelId="{6008B6B5-DBAC-4FB8-82F1-68EA278DD476}" type="sibTrans" cxnId="{6AFDC230-2A30-4811-A10D-629424D1AE58}">
      <dgm:prSet/>
      <dgm:spPr/>
      <dgm:t>
        <a:bodyPr/>
        <a:lstStyle/>
        <a:p>
          <a:endParaRPr lang="es-CL"/>
        </a:p>
      </dgm:t>
    </dgm:pt>
    <dgm:pt modelId="{80C53FC9-92B8-49CC-B29A-DD5775FAF70A}">
      <dgm:prSet phldrT="[Texto]"/>
      <dgm:spPr/>
      <dgm:t>
        <a:bodyPr/>
        <a:lstStyle/>
        <a:p>
          <a:endParaRPr lang="es-CL" dirty="0"/>
        </a:p>
      </dgm:t>
    </dgm:pt>
    <dgm:pt modelId="{EBBE0244-FAF1-43B6-9801-47662FF937BF}" type="parTrans" cxnId="{6B0B67E2-0806-4E7B-93A8-69D89657934E}">
      <dgm:prSet/>
      <dgm:spPr/>
      <dgm:t>
        <a:bodyPr/>
        <a:lstStyle/>
        <a:p>
          <a:endParaRPr lang="es-CL"/>
        </a:p>
      </dgm:t>
    </dgm:pt>
    <dgm:pt modelId="{0CF4F12B-2349-491A-822B-A014A312854C}" type="sibTrans" cxnId="{6B0B67E2-0806-4E7B-93A8-69D89657934E}">
      <dgm:prSet/>
      <dgm:spPr/>
      <dgm:t>
        <a:bodyPr/>
        <a:lstStyle/>
        <a:p>
          <a:endParaRPr lang="es-CL"/>
        </a:p>
      </dgm:t>
    </dgm:pt>
    <dgm:pt modelId="{208299B6-2EC1-4595-BD1D-EF02B97F5BAB}">
      <dgm:prSet phldrT="[Texto]" custT="1"/>
      <dgm:spPr/>
      <dgm:t>
        <a:bodyPr/>
        <a:lstStyle/>
        <a:p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Se debe indicar cada tema con viñetas. </a:t>
          </a:r>
          <a:endParaRPr lang="es-CL" sz="2400" dirty="0"/>
        </a:p>
      </dgm:t>
    </dgm:pt>
    <dgm:pt modelId="{70A55ED2-4CFE-44DB-BF3A-689BE763D355}" type="parTrans" cxnId="{0ED426D5-5DBD-49AB-B223-26FBBB39F28D}">
      <dgm:prSet/>
      <dgm:spPr/>
      <dgm:t>
        <a:bodyPr/>
        <a:lstStyle/>
        <a:p>
          <a:endParaRPr lang="es-CL"/>
        </a:p>
      </dgm:t>
    </dgm:pt>
    <dgm:pt modelId="{EDB49DF6-B779-46C2-A590-4188C16EEE85}" type="sibTrans" cxnId="{0ED426D5-5DBD-49AB-B223-26FBBB39F28D}">
      <dgm:prSet/>
      <dgm:spPr/>
      <dgm:t>
        <a:bodyPr/>
        <a:lstStyle/>
        <a:p>
          <a:endParaRPr lang="es-CL"/>
        </a:p>
      </dgm:t>
    </dgm:pt>
    <dgm:pt modelId="{4176A3A3-4025-4F09-842A-A12E5E8FAE6C}">
      <dgm:prSet custT="1"/>
      <dgm:spPr/>
      <dgm:t>
        <a:bodyPr/>
        <a:lstStyle/>
        <a:p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Utiliza “</a:t>
          </a:r>
          <a:r>
            <a:rPr lang="es-CL" sz="2400" dirty="0" err="1" smtClean="0">
              <a:latin typeface="Times New Roman" pitchFamily="18" charset="0"/>
              <a:cs typeface="Times New Roman" pitchFamily="18" charset="0"/>
            </a:rPr>
            <a:t>SmartArt</a:t>
          </a:r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” en la pestaña Insertar .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45014C3E-76FB-44CC-9DDB-B4D470540C2C}" type="parTrans" cxnId="{E0019868-F28B-44E0-A735-02D7F67ED653}">
      <dgm:prSet/>
      <dgm:spPr/>
      <dgm:t>
        <a:bodyPr/>
        <a:lstStyle/>
        <a:p>
          <a:endParaRPr lang="es-CL"/>
        </a:p>
      </dgm:t>
    </dgm:pt>
    <dgm:pt modelId="{F06A618A-4093-4D52-A25E-E8EC96A56848}" type="sibTrans" cxnId="{E0019868-F28B-44E0-A735-02D7F67ED653}">
      <dgm:prSet/>
      <dgm:spPr/>
      <dgm:t>
        <a:bodyPr/>
        <a:lstStyle/>
        <a:p>
          <a:endParaRPr lang="es-CL"/>
        </a:p>
      </dgm:t>
    </dgm:pt>
    <dgm:pt modelId="{6236B0CB-A196-43A9-ADAF-B9CA2F17047D}">
      <dgm:prSet phldrT="[Texto]"/>
      <dgm:spPr/>
      <dgm:t>
        <a:bodyPr/>
        <a:lstStyle/>
        <a:p>
          <a:endParaRPr lang="es-CL" dirty="0"/>
        </a:p>
      </dgm:t>
    </dgm:pt>
    <dgm:pt modelId="{C6E09772-D156-4E07-81EC-CAC4C6A75E4A}" type="sibTrans" cxnId="{8B139EE9-4E4A-4F99-BD7F-4B776D3E2E83}">
      <dgm:prSet/>
      <dgm:spPr/>
      <dgm:t>
        <a:bodyPr/>
        <a:lstStyle/>
        <a:p>
          <a:endParaRPr lang="es-CL"/>
        </a:p>
      </dgm:t>
    </dgm:pt>
    <dgm:pt modelId="{BD8B4A7F-E802-4FA5-9BD6-3B77860AA344}" type="parTrans" cxnId="{8B139EE9-4E4A-4F99-BD7F-4B776D3E2E83}">
      <dgm:prSet/>
      <dgm:spPr/>
      <dgm:t>
        <a:bodyPr/>
        <a:lstStyle/>
        <a:p>
          <a:endParaRPr lang="es-CL"/>
        </a:p>
      </dgm:t>
    </dgm:pt>
    <dgm:pt modelId="{FE5C1092-7AE2-426B-965B-3AE7D46FD0C0}" type="pres">
      <dgm:prSet presAssocID="{BA6A2BD8-6398-4EF4-89E9-108AE9451F8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0A2BBFBF-E9D8-4F84-AA9C-5F646E69F78D}" type="pres">
      <dgm:prSet presAssocID="{14ED89F5-A47C-4DC0-BB65-7E7023C93DF3}" presName="composite" presStyleCnt="0"/>
      <dgm:spPr/>
    </dgm:pt>
    <dgm:pt modelId="{725AB140-F761-4F42-AF43-10694C7A63DA}" type="pres">
      <dgm:prSet presAssocID="{14ED89F5-A47C-4DC0-BB65-7E7023C93DF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665987C-6DF1-4057-92FC-96AD16523EC3}" type="pres">
      <dgm:prSet presAssocID="{14ED89F5-A47C-4DC0-BB65-7E7023C93DF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285B9BA-BEF2-4B89-8D84-67787F08C036}" type="pres">
      <dgm:prSet presAssocID="{5A8FBE61-1CFC-4077-AA3C-20EE12BABC4C}" presName="sp" presStyleCnt="0"/>
      <dgm:spPr/>
    </dgm:pt>
    <dgm:pt modelId="{B80D1EB7-C138-48D6-8A04-5E7A43F42120}" type="pres">
      <dgm:prSet presAssocID="{80C53FC9-92B8-49CC-B29A-DD5775FAF70A}" presName="composite" presStyleCnt="0"/>
      <dgm:spPr/>
    </dgm:pt>
    <dgm:pt modelId="{2D633616-8910-4CC9-B07D-F87120BC9720}" type="pres">
      <dgm:prSet presAssocID="{80C53FC9-92B8-49CC-B29A-DD5775FAF70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F459C8-33B8-40F4-9A9E-777D401FC8E3}" type="pres">
      <dgm:prSet presAssocID="{80C53FC9-92B8-49CC-B29A-DD5775FAF70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0A14C73-773B-4896-A925-1B1ACD81DA5D}" type="pres">
      <dgm:prSet presAssocID="{0CF4F12B-2349-491A-822B-A014A312854C}" presName="sp" presStyleCnt="0"/>
      <dgm:spPr/>
    </dgm:pt>
    <dgm:pt modelId="{9CAD773E-93D6-4E7D-98F4-3067470A251A}" type="pres">
      <dgm:prSet presAssocID="{6236B0CB-A196-43A9-ADAF-B9CA2F17047D}" presName="composite" presStyleCnt="0"/>
      <dgm:spPr/>
    </dgm:pt>
    <dgm:pt modelId="{7A8B627F-C573-4A19-9BC0-27EAAC3F135C}" type="pres">
      <dgm:prSet presAssocID="{6236B0CB-A196-43A9-ADAF-B9CA2F17047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A68D9CC-4AE5-4175-8A0F-7628304FFACC}" type="pres">
      <dgm:prSet presAssocID="{6236B0CB-A196-43A9-ADAF-B9CA2F17047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C2FFA0F-A608-40A9-9305-332747B6DBA7}" type="presOf" srcId="{14ED89F5-A47C-4DC0-BB65-7E7023C93DF3}" destId="{725AB140-F761-4F42-AF43-10694C7A63DA}" srcOrd="0" destOrd="0" presId="urn:microsoft.com/office/officeart/2005/8/layout/chevron2"/>
    <dgm:cxn modelId="{2D8B605C-2D25-49B5-AB2C-FFF71822BF4D}" type="presOf" srcId="{BA6A2BD8-6398-4EF4-89E9-108AE9451F8D}" destId="{FE5C1092-7AE2-426B-965B-3AE7D46FD0C0}" srcOrd="0" destOrd="0" presId="urn:microsoft.com/office/officeart/2005/8/layout/chevron2"/>
    <dgm:cxn modelId="{0ED426D5-5DBD-49AB-B223-26FBBB39F28D}" srcId="{80C53FC9-92B8-49CC-B29A-DD5775FAF70A}" destId="{208299B6-2EC1-4595-BD1D-EF02B97F5BAB}" srcOrd="0" destOrd="0" parTransId="{70A55ED2-4CFE-44DB-BF3A-689BE763D355}" sibTransId="{EDB49DF6-B779-46C2-A590-4188C16EEE85}"/>
    <dgm:cxn modelId="{46B2C8B2-DC87-47E2-A08E-3D06B05A2286}" type="presOf" srcId="{208299B6-2EC1-4595-BD1D-EF02B97F5BAB}" destId="{CFF459C8-33B8-40F4-9A9E-777D401FC8E3}" srcOrd="0" destOrd="0" presId="urn:microsoft.com/office/officeart/2005/8/layout/chevron2"/>
    <dgm:cxn modelId="{3B26A519-EF3C-4199-B4EE-EDD1A923CC90}" type="presOf" srcId="{4176A3A3-4025-4F09-842A-A12E5E8FAE6C}" destId="{5A68D9CC-4AE5-4175-8A0F-7628304FFACC}" srcOrd="0" destOrd="0" presId="urn:microsoft.com/office/officeart/2005/8/layout/chevron2"/>
    <dgm:cxn modelId="{6B0B67E2-0806-4E7B-93A8-69D89657934E}" srcId="{BA6A2BD8-6398-4EF4-89E9-108AE9451F8D}" destId="{80C53FC9-92B8-49CC-B29A-DD5775FAF70A}" srcOrd="1" destOrd="0" parTransId="{EBBE0244-FAF1-43B6-9801-47662FF937BF}" sibTransId="{0CF4F12B-2349-491A-822B-A014A312854C}"/>
    <dgm:cxn modelId="{E4786D28-391A-42A0-9CBE-DA63323A0674}" type="presOf" srcId="{80C53FC9-92B8-49CC-B29A-DD5775FAF70A}" destId="{2D633616-8910-4CC9-B07D-F87120BC9720}" srcOrd="0" destOrd="0" presId="urn:microsoft.com/office/officeart/2005/8/layout/chevron2"/>
    <dgm:cxn modelId="{989522C7-4E0F-4236-9D0E-F4B128CB9FDC}" type="presOf" srcId="{76B406E1-C214-413C-8BF9-82C6C5B9230F}" destId="{6665987C-6DF1-4057-92FC-96AD16523EC3}" srcOrd="0" destOrd="0" presId="urn:microsoft.com/office/officeart/2005/8/layout/chevron2"/>
    <dgm:cxn modelId="{C2A3D166-EC44-46EF-8B11-D08958AB6783}" srcId="{BA6A2BD8-6398-4EF4-89E9-108AE9451F8D}" destId="{14ED89F5-A47C-4DC0-BB65-7E7023C93DF3}" srcOrd="0" destOrd="0" parTransId="{BEBEDAEC-02F8-4C46-906F-E7FCCDA3D21C}" sibTransId="{5A8FBE61-1CFC-4077-AA3C-20EE12BABC4C}"/>
    <dgm:cxn modelId="{E0019868-F28B-44E0-A735-02D7F67ED653}" srcId="{6236B0CB-A196-43A9-ADAF-B9CA2F17047D}" destId="{4176A3A3-4025-4F09-842A-A12E5E8FAE6C}" srcOrd="0" destOrd="0" parTransId="{45014C3E-76FB-44CC-9DDB-B4D470540C2C}" sibTransId="{F06A618A-4093-4D52-A25E-E8EC96A56848}"/>
    <dgm:cxn modelId="{6AFDC230-2A30-4811-A10D-629424D1AE58}" srcId="{14ED89F5-A47C-4DC0-BB65-7E7023C93DF3}" destId="{76B406E1-C214-413C-8BF9-82C6C5B9230F}" srcOrd="0" destOrd="0" parTransId="{0D5222E9-8224-4043-A691-E942C02F5340}" sibTransId="{6008B6B5-DBAC-4FB8-82F1-68EA278DD476}"/>
    <dgm:cxn modelId="{19532DD5-B7DE-4060-A382-B75B22344A9E}" type="presOf" srcId="{6236B0CB-A196-43A9-ADAF-B9CA2F17047D}" destId="{7A8B627F-C573-4A19-9BC0-27EAAC3F135C}" srcOrd="0" destOrd="0" presId="urn:microsoft.com/office/officeart/2005/8/layout/chevron2"/>
    <dgm:cxn modelId="{8B139EE9-4E4A-4F99-BD7F-4B776D3E2E83}" srcId="{BA6A2BD8-6398-4EF4-89E9-108AE9451F8D}" destId="{6236B0CB-A196-43A9-ADAF-B9CA2F17047D}" srcOrd="2" destOrd="0" parTransId="{BD8B4A7F-E802-4FA5-9BD6-3B77860AA344}" sibTransId="{C6E09772-D156-4E07-81EC-CAC4C6A75E4A}"/>
    <dgm:cxn modelId="{10375FDE-3E64-4578-8CEC-1E8B51B49FD7}" type="presParOf" srcId="{FE5C1092-7AE2-426B-965B-3AE7D46FD0C0}" destId="{0A2BBFBF-E9D8-4F84-AA9C-5F646E69F78D}" srcOrd="0" destOrd="0" presId="urn:microsoft.com/office/officeart/2005/8/layout/chevron2"/>
    <dgm:cxn modelId="{737FD513-7012-4122-A366-2780445740CA}" type="presParOf" srcId="{0A2BBFBF-E9D8-4F84-AA9C-5F646E69F78D}" destId="{725AB140-F761-4F42-AF43-10694C7A63DA}" srcOrd="0" destOrd="0" presId="urn:microsoft.com/office/officeart/2005/8/layout/chevron2"/>
    <dgm:cxn modelId="{00998F83-AC8C-4CC4-8C2E-9398CF142A9D}" type="presParOf" srcId="{0A2BBFBF-E9D8-4F84-AA9C-5F646E69F78D}" destId="{6665987C-6DF1-4057-92FC-96AD16523EC3}" srcOrd="1" destOrd="0" presId="urn:microsoft.com/office/officeart/2005/8/layout/chevron2"/>
    <dgm:cxn modelId="{1B46BA4E-AE95-4953-AD3D-D728FBB7E2FA}" type="presParOf" srcId="{FE5C1092-7AE2-426B-965B-3AE7D46FD0C0}" destId="{F285B9BA-BEF2-4B89-8D84-67787F08C036}" srcOrd="1" destOrd="0" presId="urn:microsoft.com/office/officeart/2005/8/layout/chevron2"/>
    <dgm:cxn modelId="{81C67772-7C9C-4C37-BC71-809A37ED3C7B}" type="presParOf" srcId="{FE5C1092-7AE2-426B-965B-3AE7D46FD0C0}" destId="{B80D1EB7-C138-48D6-8A04-5E7A43F42120}" srcOrd="2" destOrd="0" presId="urn:microsoft.com/office/officeart/2005/8/layout/chevron2"/>
    <dgm:cxn modelId="{2B0F1DAE-05A2-4634-A33D-3F1BB9D0252C}" type="presParOf" srcId="{B80D1EB7-C138-48D6-8A04-5E7A43F42120}" destId="{2D633616-8910-4CC9-B07D-F87120BC9720}" srcOrd="0" destOrd="0" presId="urn:microsoft.com/office/officeart/2005/8/layout/chevron2"/>
    <dgm:cxn modelId="{64C23489-6AD2-4057-917F-443A623743AA}" type="presParOf" srcId="{B80D1EB7-C138-48D6-8A04-5E7A43F42120}" destId="{CFF459C8-33B8-40F4-9A9E-777D401FC8E3}" srcOrd="1" destOrd="0" presId="urn:microsoft.com/office/officeart/2005/8/layout/chevron2"/>
    <dgm:cxn modelId="{C0EDA6FE-1B3A-4DB8-9CAD-CEC25C355386}" type="presParOf" srcId="{FE5C1092-7AE2-426B-965B-3AE7D46FD0C0}" destId="{70A14C73-773B-4896-A925-1B1ACD81DA5D}" srcOrd="3" destOrd="0" presId="urn:microsoft.com/office/officeart/2005/8/layout/chevron2"/>
    <dgm:cxn modelId="{C4109F81-048A-4E2E-AE0B-49D93ACB8C60}" type="presParOf" srcId="{FE5C1092-7AE2-426B-965B-3AE7D46FD0C0}" destId="{9CAD773E-93D6-4E7D-98F4-3067470A251A}" srcOrd="4" destOrd="0" presId="urn:microsoft.com/office/officeart/2005/8/layout/chevron2"/>
    <dgm:cxn modelId="{F2BE8264-0CB4-4DA1-9C33-727BA194ABD6}" type="presParOf" srcId="{9CAD773E-93D6-4E7D-98F4-3067470A251A}" destId="{7A8B627F-C573-4A19-9BC0-27EAAC3F135C}" srcOrd="0" destOrd="0" presId="urn:microsoft.com/office/officeart/2005/8/layout/chevron2"/>
    <dgm:cxn modelId="{AAF2EC69-CE3D-4656-AB12-F8D70CE23673}" type="presParOf" srcId="{9CAD773E-93D6-4E7D-98F4-3067470A251A}" destId="{5A68D9CC-4AE5-4175-8A0F-7628304FFA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0503C2-02DB-43B0-BB06-60C4799891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DD0B4A1D-B1AA-4ADC-91AC-D6E8E35E2684}">
      <dgm:prSet phldrT="[Texto]" custT="1"/>
      <dgm:spPr/>
      <dgm:t>
        <a:bodyPr/>
        <a:lstStyle/>
        <a:p>
          <a:r>
            <a:rPr lang="es-CL" sz="4000" dirty="0" smtClean="0">
              <a:latin typeface="Times New Roman" pitchFamily="18" charset="0"/>
              <a:cs typeface="Times New Roman" pitchFamily="18" charset="0"/>
            </a:rPr>
            <a:t>General</a:t>
          </a:r>
          <a:endParaRPr lang="es-CL" sz="4000" dirty="0">
            <a:latin typeface="Times New Roman" pitchFamily="18" charset="0"/>
            <a:cs typeface="Times New Roman" pitchFamily="18" charset="0"/>
          </a:endParaRPr>
        </a:p>
      </dgm:t>
    </dgm:pt>
    <dgm:pt modelId="{C361E92D-23D8-4B4F-B622-195C442EA544}" type="parTrans" cxnId="{AE1D2530-057F-4BCF-AC1D-A4C4BA569329}">
      <dgm:prSet/>
      <dgm:spPr/>
      <dgm:t>
        <a:bodyPr/>
        <a:lstStyle/>
        <a:p>
          <a:endParaRPr lang="es-CL"/>
        </a:p>
      </dgm:t>
    </dgm:pt>
    <dgm:pt modelId="{AB781CC7-1758-41D3-9354-4E9E14E071B0}" type="sibTrans" cxnId="{AE1D2530-057F-4BCF-AC1D-A4C4BA569329}">
      <dgm:prSet/>
      <dgm:spPr/>
      <dgm:t>
        <a:bodyPr/>
        <a:lstStyle/>
        <a:p>
          <a:endParaRPr lang="es-CL"/>
        </a:p>
      </dgm:t>
    </dgm:pt>
    <dgm:pt modelId="{5CEA4FC5-A21C-4F8D-B250-BD38D4801A7A}">
      <dgm:prSet phldrT="[Texto]" custT="1"/>
      <dgm:spPr/>
      <dgm:t>
        <a:bodyPr/>
        <a:lstStyle/>
        <a:p>
          <a:pPr algn="just"/>
          <a:r>
            <a:rPr lang="es-ES" sz="2400" dirty="0" smtClean="0">
              <a:latin typeface="Times New Roman" pitchFamily="18" charset="0"/>
              <a:cs typeface="Times New Roman" pitchFamily="18" charset="0"/>
            </a:rPr>
            <a:t>Uniformar el formato de los entregables de todos los estudiantes de la Facultad de Ingeniería y Negocios de la UDLA.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57ECAA0D-3C7E-4186-9DF6-C85127778462}" type="parTrans" cxnId="{E178544D-7084-4D71-B9C2-C2D16DB69068}">
      <dgm:prSet/>
      <dgm:spPr/>
      <dgm:t>
        <a:bodyPr/>
        <a:lstStyle/>
        <a:p>
          <a:endParaRPr lang="es-CL"/>
        </a:p>
      </dgm:t>
    </dgm:pt>
    <dgm:pt modelId="{2A9140EC-8519-4C09-93F9-4DCC4B1B1673}" type="sibTrans" cxnId="{E178544D-7084-4D71-B9C2-C2D16DB69068}">
      <dgm:prSet/>
      <dgm:spPr/>
      <dgm:t>
        <a:bodyPr/>
        <a:lstStyle/>
        <a:p>
          <a:endParaRPr lang="es-CL"/>
        </a:p>
      </dgm:t>
    </dgm:pt>
    <dgm:pt modelId="{6791C032-E0A9-4264-BC24-9125E39104D6}">
      <dgm:prSet phldrT="[Texto]" custT="1"/>
      <dgm:spPr/>
      <dgm:t>
        <a:bodyPr/>
        <a:lstStyle/>
        <a:p>
          <a:r>
            <a:rPr lang="es-CL" sz="4000" dirty="0" smtClean="0">
              <a:latin typeface="Times New Roman" pitchFamily="18" charset="0"/>
              <a:cs typeface="Times New Roman" pitchFamily="18" charset="0"/>
            </a:rPr>
            <a:t>Específico</a:t>
          </a:r>
          <a:endParaRPr lang="es-CL" sz="4000" dirty="0">
            <a:latin typeface="Times New Roman" pitchFamily="18" charset="0"/>
            <a:cs typeface="Times New Roman" pitchFamily="18" charset="0"/>
          </a:endParaRPr>
        </a:p>
      </dgm:t>
    </dgm:pt>
    <dgm:pt modelId="{D23D029E-B4A7-4613-9DAC-167C4156422D}" type="parTrans" cxnId="{458042F6-8AAC-43A8-9A59-BD6A6B0E4579}">
      <dgm:prSet/>
      <dgm:spPr/>
      <dgm:t>
        <a:bodyPr/>
        <a:lstStyle/>
        <a:p>
          <a:endParaRPr lang="es-CL"/>
        </a:p>
      </dgm:t>
    </dgm:pt>
    <dgm:pt modelId="{835FEB7D-5A13-4D0D-800C-5E2A04FE016F}" type="sibTrans" cxnId="{458042F6-8AAC-43A8-9A59-BD6A6B0E4579}">
      <dgm:prSet/>
      <dgm:spPr/>
      <dgm:t>
        <a:bodyPr/>
        <a:lstStyle/>
        <a:p>
          <a:endParaRPr lang="es-CL"/>
        </a:p>
      </dgm:t>
    </dgm:pt>
    <dgm:pt modelId="{9A8951A6-1965-4EED-8EAB-D2D97EEECE5A}">
      <dgm:prSet phldrT="[Texto]" custT="1"/>
      <dgm:spPr>
        <a:solidFill>
          <a:schemeClr val="bg1"/>
        </a:solidFill>
      </dgm:spPr>
      <dgm:t>
        <a:bodyPr/>
        <a:lstStyle/>
        <a:p>
          <a:pPr algn="just"/>
          <a:r>
            <a:rPr lang="es-ES" sz="2400" dirty="0" smtClean="0">
              <a:latin typeface="Times New Roman" pitchFamily="18" charset="0"/>
              <a:cs typeface="Times New Roman" pitchFamily="18" charset="0"/>
            </a:rPr>
            <a:t>Dar a conocer las partes que componen la realización de una presentación oral según el formato institucional.  </a:t>
          </a:r>
          <a:endParaRPr lang="es-CL" sz="2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4511882-5925-4191-9359-E0CD0896DE84}" type="parTrans" cxnId="{239FABC8-6DCE-48D2-B5F8-B85A7223B931}">
      <dgm:prSet/>
      <dgm:spPr/>
      <dgm:t>
        <a:bodyPr/>
        <a:lstStyle/>
        <a:p>
          <a:endParaRPr lang="es-CL"/>
        </a:p>
      </dgm:t>
    </dgm:pt>
    <dgm:pt modelId="{5F15CA6D-2414-4F6A-ADA9-A7D8610A115F}" type="sibTrans" cxnId="{239FABC8-6DCE-48D2-B5F8-B85A7223B931}">
      <dgm:prSet/>
      <dgm:spPr/>
      <dgm:t>
        <a:bodyPr/>
        <a:lstStyle/>
        <a:p>
          <a:endParaRPr lang="es-CL"/>
        </a:p>
      </dgm:t>
    </dgm:pt>
    <dgm:pt modelId="{F0110242-43DC-473B-9AD7-328E921D06C1}" type="pres">
      <dgm:prSet presAssocID="{480503C2-02DB-43B0-BB06-60C4799891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5B08C318-C707-47F6-A650-B976F549E05C}" type="pres">
      <dgm:prSet presAssocID="{DD0B4A1D-B1AA-4ADC-91AC-D6E8E35E2684}" presName="parentText" presStyleLbl="node1" presStyleIdx="0" presStyleCnt="2" custLinFactNeighborX="-383" custLinFactNeighborY="-3291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18687B4-B103-495F-9993-F39C011008EA}" type="pres">
      <dgm:prSet presAssocID="{DD0B4A1D-B1AA-4ADC-91AC-D6E8E35E268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37AAA58-B2AA-4346-A94D-382151D9B915}" type="pres">
      <dgm:prSet presAssocID="{6791C032-E0A9-4264-BC24-9125E39104D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E30CE4A-AF36-460D-8482-E9C985CB383B}" type="pres">
      <dgm:prSet presAssocID="{6791C032-E0A9-4264-BC24-9125E39104D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8BA584C2-99EE-4A29-8B73-DD47DE906FD4}" type="presOf" srcId="{9A8951A6-1965-4EED-8EAB-D2D97EEECE5A}" destId="{7E30CE4A-AF36-460D-8482-E9C985CB383B}" srcOrd="0" destOrd="0" presId="urn:microsoft.com/office/officeart/2005/8/layout/vList2"/>
    <dgm:cxn modelId="{458042F6-8AAC-43A8-9A59-BD6A6B0E4579}" srcId="{480503C2-02DB-43B0-BB06-60C479989132}" destId="{6791C032-E0A9-4264-BC24-9125E39104D6}" srcOrd="1" destOrd="0" parTransId="{D23D029E-B4A7-4613-9DAC-167C4156422D}" sibTransId="{835FEB7D-5A13-4D0D-800C-5E2A04FE016F}"/>
    <dgm:cxn modelId="{0456716D-8E53-4F47-99D4-2E3462909463}" type="presOf" srcId="{6791C032-E0A9-4264-BC24-9125E39104D6}" destId="{737AAA58-B2AA-4346-A94D-382151D9B915}" srcOrd="0" destOrd="0" presId="urn:microsoft.com/office/officeart/2005/8/layout/vList2"/>
    <dgm:cxn modelId="{AE1D2530-057F-4BCF-AC1D-A4C4BA569329}" srcId="{480503C2-02DB-43B0-BB06-60C479989132}" destId="{DD0B4A1D-B1AA-4ADC-91AC-D6E8E35E2684}" srcOrd="0" destOrd="0" parTransId="{C361E92D-23D8-4B4F-B622-195C442EA544}" sibTransId="{AB781CC7-1758-41D3-9354-4E9E14E071B0}"/>
    <dgm:cxn modelId="{2913F3F8-17F8-44CE-8AB8-571DB709A261}" type="presOf" srcId="{480503C2-02DB-43B0-BB06-60C479989132}" destId="{F0110242-43DC-473B-9AD7-328E921D06C1}" srcOrd="0" destOrd="0" presId="urn:microsoft.com/office/officeart/2005/8/layout/vList2"/>
    <dgm:cxn modelId="{C0474F2B-1DC8-4F93-A995-D833DCA285AF}" type="presOf" srcId="{5CEA4FC5-A21C-4F8D-B250-BD38D4801A7A}" destId="{218687B4-B103-495F-9993-F39C011008EA}" srcOrd="0" destOrd="0" presId="urn:microsoft.com/office/officeart/2005/8/layout/vList2"/>
    <dgm:cxn modelId="{239FABC8-6DCE-48D2-B5F8-B85A7223B931}" srcId="{6791C032-E0A9-4264-BC24-9125E39104D6}" destId="{9A8951A6-1965-4EED-8EAB-D2D97EEECE5A}" srcOrd="0" destOrd="0" parTransId="{84511882-5925-4191-9359-E0CD0896DE84}" sibTransId="{5F15CA6D-2414-4F6A-ADA9-A7D8610A115F}"/>
    <dgm:cxn modelId="{E178544D-7084-4D71-B9C2-C2D16DB69068}" srcId="{DD0B4A1D-B1AA-4ADC-91AC-D6E8E35E2684}" destId="{5CEA4FC5-A21C-4F8D-B250-BD38D4801A7A}" srcOrd="0" destOrd="0" parTransId="{57ECAA0D-3C7E-4186-9DF6-C85127778462}" sibTransId="{2A9140EC-8519-4C09-93F9-4DCC4B1B1673}"/>
    <dgm:cxn modelId="{87B1ABC1-A863-4A62-B83D-C8CB1009C82C}" type="presOf" srcId="{DD0B4A1D-B1AA-4ADC-91AC-D6E8E35E2684}" destId="{5B08C318-C707-47F6-A650-B976F549E05C}" srcOrd="0" destOrd="0" presId="urn:microsoft.com/office/officeart/2005/8/layout/vList2"/>
    <dgm:cxn modelId="{79DA5686-BB1F-4768-A0C7-2CAD23568A49}" type="presParOf" srcId="{F0110242-43DC-473B-9AD7-328E921D06C1}" destId="{5B08C318-C707-47F6-A650-B976F549E05C}" srcOrd="0" destOrd="0" presId="urn:microsoft.com/office/officeart/2005/8/layout/vList2"/>
    <dgm:cxn modelId="{70B03CBA-1852-4104-AD9F-B66659FAFCDD}" type="presParOf" srcId="{F0110242-43DC-473B-9AD7-328E921D06C1}" destId="{218687B4-B103-495F-9993-F39C011008EA}" srcOrd="1" destOrd="0" presId="urn:microsoft.com/office/officeart/2005/8/layout/vList2"/>
    <dgm:cxn modelId="{0ECD1D02-14FD-476E-8DCD-B5298A6A8623}" type="presParOf" srcId="{F0110242-43DC-473B-9AD7-328E921D06C1}" destId="{737AAA58-B2AA-4346-A94D-382151D9B915}" srcOrd="2" destOrd="0" presId="urn:microsoft.com/office/officeart/2005/8/layout/vList2"/>
    <dgm:cxn modelId="{1F5236E8-8D6C-4C83-A67B-206BEA87E94B}" type="presParOf" srcId="{F0110242-43DC-473B-9AD7-328E921D06C1}" destId="{7E30CE4A-AF36-460D-8482-E9C985CB383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80521C-F46F-447E-9BBA-070ADFCC0AF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A9A6595A-B2C1-4397-ACE4-C81D76CC6C1F}">
      <dgm:prSet phldrT="[Texto]" custT="1"/>
      <dgm:spPr/>
      <dgm:t>
        <a:bodyPr/>
        <a:lstStyle/>
        <a:p>
          <a:pPr algn="just"/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Se refiere a todos los contenidos que se deben presentar y que fueron previamente explicitados en diapositivas anteriores.</a:t>
          </a:r>
          <a:endParaRPr lang="es-CL" sz="2400" dirty="0">
            <a:solidFill>
              <a:srgbClr val="FF0000"/>
            </a:solidFill>
          </a:endParaRPr>
        </a:p>
      </dgm:t>
    </dgm:pt>
    <dgm:pt modelId="{A5ADDF8A-EB4D-4538-BFD0-DF30D4762663}" type="parTrans" cxnId="{1C632B61-7189-4B84-AAA1-3D29589F4E52}">
      <dgm:prSet/>
      <dgm:spPr/>
      <dgm:t>
        <a:bodyPr/>
        <a:lstStyle/>
        <a:p>
          <a:endParaRPr lang="es-CL"/>
        </a:p>
      </dgm:t>
    </dgm:pt>
    <dgm:pt modelId="{B398A1AE-FFF7-448A-A2A6-5127E9B29C39}" type="sibTrans" cxnId="{1C632B61-7189-4B84-AAA1-3D29589F4E52}">
      <dgm:prSet/>
      <dgm:spPr/>
      <dgm:t>
        <a:bodyPr/>
        <a:lstStyle/>
        <a:p>
          <a:endParaRPr lang="es-CL"/>
        </a:p>
      </dgm:t>
    </dgm:pt>
    <dgm:pt modelId="{B9BB1653-F9ED-4B02-AFAD-32BD9874D27F}">
      <dgm:prSet phldrT="[Texto]"/>
      <dgm:spPr/>
      <dgm:t>
        <a:bodyPr/>
        <a:lstStyle/>
        <a:p>
          <a:r>
            <a:rPr lang="es-CL" dirty="0" smtClean="0"/>
            <a:t>Síntesis</a:t>
          </a:r>
          <a:endParaRPr lang="es-CL" dirty="0"/>
        </a:p>
      </dgm:t>
    </dgm:pt>
    <dgm:pt modelId="{085D00A0-AFA8-4A72-944E-54607ACE25B8}" type="parTrans" cxnId="{B6CE92B3-F829-42E6-AFA4-2175C86991A5}">
      <dgm:prSet/>
      <dgm:spPr/>
      <dgm:t>
        <a:bodyPr/>
        <a:lstStyle/>
        <a:p>
          <a:endParaRPr lang="es-CL"/>
        </a:p>
      </dgm:t>
    </dgm:pt>
    <dgm:pt modelId="{4A938B89-745F-4C23-A3B9-D93D1301BEB0}" type="sibTrans" cxnId="{B6CE92B3-F829-42E6-AFA4-2175C86991A5}">
      <dgm:prSet/>
      <dgm:spPr/>
      <dgm:t>
        <a:bodyPr/>
        <a:lstStyle/>
        <a:p>
          <a:endParaRPr lang="es-CL"/>
        </a:p>
      </dgm:t>
    </dgm:pt>
    <dgm:pt modelId="{66EC71D2-E436-4335-BBD6-E1DA31330537}">
      <dgm:prSet phldrT="[Texto]" custT="1"/>
      <dgm:spPr/>
      <dgm:t>
        <a:bodyPr/>
        <a:lstStyle/>
        <a:p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Redactar con claridad y precisión.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B09F9127-5508-4EFA-9AAD-501CC70B174B}" type="parTrans" cxnId="{310A6169-91F1-4673-B0EC-3C868F3077CF}">
      <dgm:prSet/>
      <dgm:spPr/>
      <dgm:t>
        <a:bodyPr/>
        <a:lstStyle/>
        <a:p>
          <a:endParaRPr lang="es-CL"/>
        </a:p>
      </dgm:t>
    </dgm:pt>
    <dgm:pt modelId="{C1E3AF43-C599-47D0-A02C-4ABBB019C73A}" type="sibTrans" cxnId="{310A6169-91F1-4673-B0EC-3C868F3077CF}">
      <dgm:prSet/>
      <dgm:spPr/>
      <dgm:t>
        <a:bodyPr/>
        <a:lstStyle/>
        <a:p>
          <a:endParaRPr lang="es-CL"/>
        </a:p>
      </dgm:t>
    </dgm:pt>
    <dgm:pt modelId="{B7B268A2-80B3-4CB1-81C8-59F83EFBE3DE}">
      <dgm:prSet/>
      <dgm:spPr/>
      <dgm:t>
        <a:bodyPr/>
        <a:lstStyle/>
        <a:p>
          <a:pPr algn="l"/>
          <a:endParaRPr lang="es-CL" sz="1700" dirty="0"/>
        </a:p>
      </dgm:t>
    </dgm:pt>
    <dgm:pt modelId="{114095FA-C905-4F29-9278-7FBBCC0B33BD}" type="parTrans" cxnId="{CA1280FE-C004-4479-BF30-1663F5E8C0AB}">
      <dgm:prSet/>
      <dgm:spPr/>
      <dgm:t>
        <a:bodyPr/>
        <a:lstStyle/>
        <a:p>
          <a:endParaRPr lang="es-CL"/>
        </a:p>
      </dgm:t>
    </dgm:pt>
    <dgm:pt modelId="{8249B94F-ABFE-4879-9FE1-12D2B1BF399C}" type="sibTrans" cxnId="{CA1280FE-C004-4479-BF30-1663F5E8C0AB}">
      <dgm:prSet/>
      <dgm:spPr/>
      <dgm:t>
        <a:bodyPr/>
        <a:lstStyle/>
        <a:p>
          <a:endParaRPr lang="es-CL"/>
        </a:p>
      </dgm:t>
    </dgm:pt>
    <dgm:pt modelId="{A04B3A28-C700-4243-B39F-A1099F408871}">
      <dgm:prSet phldrT="[Texto]"/>
      <dgm:spPr/>
      <dgm:t>
        <a:bodyPr/>
        <a:lstStyle/>
        <a:p>
          <a:r>
            <a:rPr lang="es-CL" dirty="0" smtClean="0"/>
            <a:t>Contenidos</a:t>
          </a:r>
          <a:endParaRPr lang="es-CL" dirty="0"/>
        </a:p>
      </dgm:t>
    </dgm:pt>
    <dgm:pt modelId="{AFA7270D-1EF9-40D5-8417-1599074EBA6D}" type="sibTrans" cxnId="{FF5EAF3C-85B1-4B66-B9AF-163025FB510B}">
      <dgm:prSet/>
      <dgm:spPr/>
      <dgm:t>
        <a:bodyPr/>
        <a:lstStyle/>
        <a:p>
          <a:endParaRPr lang="es-CL"/>
        </a:p>
      </dgm:t>
    </dgm:pt>
    <dgm:pt modelId="{266F25BC-5094-43CD-B1B7-A71FD83DA5CD}" type="parTrans" cxnId="{FF5EAF3C-85B1-4B66-B9AF-163025FB510B}">
      <dgm:prSet/>
      <dgm:spPr/>
      <dgm:t>
        <a:bodyPr/>
        <a:lstStyle/>
        <a:p>
          <a:endParaRPr lang="es-CL"/>
        </a:p>
      </dgm:t>
    </dgm:pt>
    <dgm:pt modelId="{2D25C6BF-89CD-4941-AF96-6AC7ADD7A2CF}">
      <dgm:prSet phldrT="[Texto]" custT="1"/>
      <dgm:spPr/>
      <dgm:t>
        <a:bodyPr/>
        <a:lstStyle/>
        <a:p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Puntuar ideas y evitar la lectura continua. 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A7EE7050-7A25-484D-AD84-B0A54035B64C}" type="parTrans" cxnId="{847F64E8-CB4E-4548-B0A9-CA862D1AAC36}">
      <dgm:prSet/>
      <dgm:spPr/>
      <dgm:t>
        <a:bodyPr/>
        <a:lstStyle/>
        <a:p>
          <a:endParaRPr lang="es-CL"/>
        </a:p>
      </dgm:t>
    </dgm:pt>
    <dgm:pt modelId="{A88F4E83-D773-486E-8F12-8EE245231B8B}" type="sibTrans" cxnId="{847F64E8-CB4E-4548-B0A9-CA862D1AAC36}">
      <dgm:prSet/>
      <dgm:spPr/>
      <dgm:t>
        <a:bodyPr/>
        <a:lstStyle/>
        <a:p>
          <a:endParaRPr lang="es-CL"/>
        </a:p>
      </dgm:t>
    </dgm:pt>
    <dgm:pt modelId="{15BE04CC-A1D5-4589-84D7-D297DCB594E7}" type="pres">
      <dgm:prSet presAssocID="{C780521C-F46F-447E-9BBA-070ADFCC0AF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0218B5C6-77AE-4A13-8CEE-0323AD7BC792}" type="pres">
      <dgm:prSet presAssocID="{A04B3A28-C700-4243-B39F-A1099F408871}" presName="linNode" presStyleCnt="0"/>
      <dgm:spPr/>
    </dgm:pt>
    <dgm:pt modelId="{6AB4BAB3-A2ED-4450-87E2-9FDEBACD2535}" type="pres">
      <dgm:prSet presAssocID="{A04B3A28-C700-4243-B39F-A1099F40887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37300B2-BD26-4312-9E87-003928196ADD}" type="pres">
      <dgm:prSet presAssocID="{A04B3A28-C700-4243-B39F-A1099F408871}" presName="childShp" presStyleLbl="bgAccFollowNode1" presStyleIdx="0" presStyleCnt="2" custScaleX="12213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592EEB0-4294-484E-8381-040CFD0893CB}" type="pres">
      <dgm:prSet presAssocID="{AFA7270D-1EF9-40D5-8417-1599074EBA6D}" presName="spacing" presStyleCnt="0"/>
      <dgm:spPr/>
    </dgm:pt>
    <dgm:pt modelId="{22864748-1472-420C-B934-29D663E912E0}" type="pres">
      <dgm:prSet presAssocID="{B9BB1653-F9ED-4B02-AFAD-32BD9874D27F}" presName="linNode" presStyleCnt="0"/>
      <dgm:spPr/>
    </dgm:pt>
    <dgm:pt modelId="{B4EFE431-9E27-4291-B553-60F20150D3D2}" type="pres">
      <dgm:prSet presAssocID="{B9BB1653-F9ED-4B02-AFAD-32BD9874D27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0B7AEA9-2F0B-4428-84F7-D0C43694BA01}" type="pres">
      <dgm:prSet presAssocID="{B9BB1653-F9ED-4B02-AFAD-32BD9874D27F}" presName="childShp" presStyleLbl="bgAccFollowNode1" presStyleIdx="1" presStyleCnt="2" custScaleX="1143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847F64E8-CB4E-4548-B0A9-CA862D1AAC36}" srcId="{B9BB1653-F9ED-4B02-AFAD-32BD9874D27F}" destId="{2D25C6BF-89CD-4941-AF96-6AC7ADD7A2CF}" srcOrd="1" destOrd="0" parTransId="{A7EE7050-7A25-484D-AD84-B0A54035B64C}" sibTransId="{A88F4E83-D773-486E-8F12-8EE245231B8B}"/>
    <dgm:cxn modelId="{CA1280FE-C004-4479-BF30-1663F5E8C0AB}" srcId="{A04B3A28-C700-4243-B39F-A1099F408871}" destId="{B7B268A2-80B3-4CB1-81C8-59F83EFBE3DE}" srcOrd="1" destOrd="0" parTransId="{114095FA-C905-4F29-9278-7FBBCC0B33BD}" sibTransId="{8249B94F-ABFE-4879-9FE1-12D2B1BF399C}"/>
    <dgm:cxn modelId="{A583FDE7-0178-4D10-96A4-0328EED12C3E}" type="presOf" srcId="{66EC71D2-E436-4335-BBD6-E1DA31330537}" destId="{E0B7AEA9-2F0B-4428-84F7-D0C43694BA01}" srcOrd="0" destOrd="0" presId="urn:microsoft.com/office/officeart/2005/8/layout/vList6"/>
    <dgm:cxn modelId="{C8BAF543-307E-4EC5-998D-5179FC881F3C}" type="presOf" srcId="{A04B3A28-C700-4243-B39F-A1099F408871}" destId="{6AB4BAB3-A2ED-4450-87E2-9FDEBACD2535}" srcOrd="0" destOrd="0" presId="urn:microsoft.com/office/officeart/2005/8/layout/vList6"/>
    <dgm:cxn modelId="{1C632B61-7189-4B84-AAA1-3D29589F4E52}" srcId="{A04B3A28-C700-4243-B39F-A1099F408871}" destId="{A9A6595A-B2C1-4397-ACE4-C81D76CC6C1F}" srcOrd="0" destOrd="0" parTransId="{A5ADDF8A-EB4D-4538-BFD0-DF30D4762663}" sibTransId="{B398A1AE-FFF7-448A-A2A6-5127E9B29C39}"/>
    <dgm:cxn modelId="{8C9C81FE-B813-4685-B5E1-FD5B9EE650BA}" type="presOf" srcId="{B7B268A2-80B3-4CB1-81C8-59F83EFBE3DE}" destId="{E37300B2-BD26-4312-9E87-003928196ADD}" srcOrd="0" destOrd="1" presId="urn:microsoft.com/office/officeart/2005/8/layout/vList6"/>
    <dgm:cxn modelId="{FF5EAF3C-85B1-4B66-B9AF-163025FB510B}" srcId="{C780521C-F46F-447E-9BBA-070ADFCC0AF9}" destId="{A04B3A28-C700-4243-B39F-A1099F408871}" srcOrd="0" destOrd="0" parTransId="{266F25BC-5094-43CD-B1B7-A71FD83DA5CD}" sibTransId="{AFA7270D-1EF9-40D5-8417-1599074EBA6D}"/>
    <dgm:cxn modelId="{5213B698-147F-4F96-BF4D-8E92D24FDD05}" type="presOf" srcId="{A9A6595A-B2C1-4397-ACE4-C81D76CC6C1F}" destId="{E37300B2-BD26-4312-9E87-003928196ADD}" srcOrd="0" destOrd="0" presId="urn:microsoft.com/office/officeart/2005/8/layout/vList6"/>
    <dgm:cxn modelId="{C5A42AAA-3AB8-4390-97C3-5EDDCF3D6C2A}" type="presOf" srcId="{2D25C6BF-89CD-4941-AF96-6AC7ADD7A2CF}" destId="{E0B7AEA9-2F0B-4428-84F7-D0C43694BA01}" srcOrd="0" destOrd="1" presId="urn:microsoft.com/office/officeart/2005/8/layout/vList6"/>
    <dgm:cxn modelId="{B6CE92B3-F829-42E6-AFA4-2175C86991A5}" srcId="{C780521C-F46F-447E-9BBA-070ADFCC0AF9}" destId="{B9BB1653-F9ED-4B02-AFAD-32BD9874D27F}" srcOrd="1" destOrd="0" parTransId="{085D00A0-AFA8-4A72-944E-54607ACE25B8}" sibTransId="{4A938B89-745F-4C23-A3B9-D93D1301BEB0}"/>
    <dgm:cxn modelId="{310A6169-91F1-4673-B0EC-3C868F3077CF}" srcId="{B9BB1653-F9ED-4B02-AFAD-32BD9874D27F}" destId="{66EC71D2-E436-4335-BBD6-E1DA31330537}" srcOrd="0" destOrd="0" parTransId="{B09F9127-5508-4EFA-9AAD-501CC70B174B}" sibTransId="{C1E3AF43-C599-47D0-A02C-4ABBB019C73A}"/>
    <dgm:cxn modelId="{C3A4C7AF-4EFA-4469-8F03-BCDB535CFEC6}" type="presOf" srcId="{C780521C-F46F-447E-9BBA-070ADFCC0AF9}" destId="{15BE04CC-A1D5-4589-84D7-D297DCB594E7}" srcOrd="0" destOrd="0" presId="urn:microsoft.com/office/officeart/2005/8/layout/vList6"/>
    <dgm:cxn modelId="{3120D909-4640-4DFA-A013-09F4C87692CE}" type="presOf" srcId="{B9BB1653-F9ED-4B02-AFAD-32BD9874D27F}" destId="{B4EFE431-9E27-4291-B553-60F20150D3D2}" srcOrd="0" destOrd="0" presId="urn:microsoft.com/office/officeart/2005/8/layout/vList6"/>
    <dgm:cxn modelId="{D6222A79-D058-4821-B52E-3594C8CC43AE}" type="presParOf" srcId="{15BE04CC-A1D5-4589-84D7-D297DCB594E7}" destId="{0218B5C6-77AE-4A13-8CEE-0323AD7BC792}" srcOrd="0" destOrd="0" presId="urn:microsoft.com/office/officeart/2005/8/layout/vList6"/>
    <dgm:cxn modelId="{B0961E00-44A5-4C0B-A125-1649936577B8}" type="presParOf" srcId="{0218B5C6-77AE-4A13-8CEE-0323AD7BC792}" destId="{6AB4BAB3-A2ED-4450-87E2-9FDEBACD2535}" srcOrd="0" destOrd="0" presId="urn:microsoft.com/office/officeart/2005/8/layout/vList6"/>
    <dgm:cxn modelId="{414144EF-4B68-4B1A-B8CA-377858F5EA00}" type="presParOf" srcId="{0218B5C6-77AE-4A13-8CEE-0323AD7BC792}" destId="{E37300B2-BD26-4312-9E87-003928196ADD}" srcOrd="1" destOrd="0" presId="urn:microsoft.com/office/officeart/2005/8/layout/vList6"/>
    <dgm:cxn modelId="{8A800570-6AC2-4E7B-8927-8D623D9E4DEE}" type="presParOf" srcId="{15BE04CC-A1D5-4589-84D7-D297DCB594E7}" destId="{5592EEB0-4294-484E-8381-040CFD0893CB}" srcOrd="1" destOrd="0" presId="urn:microsoft.com/office/officeart/2005/8/layout/vList6"/>
    <dgm:cxn modelId="{2A7DA5C5-C8B6-4240-A721-47B0BA058260}" type="presParOf" srcId="{15BE04CC-A1D5-4589-84D7-D297DCB594E7}" destId="{22864748-1472-420C-B934-29D663E912E0}" srcOrd="2" destOrd="0" presId="urn:microsoft.com/office/officeart/2005/8/layout/vList6"/>
    <dgm:cxn modelId="{DADCEEF0-D1F2-4CCC-867A-A02EE59AE7BA}" type="presParOf" srcId="{22864748-1472-420C-B934-29D663E912E0}" destId="{B4EFE431-9E27-4291-B553-60F20150D3D2}" srcOrd="0" destOrd="0" presId="urn:microsoft.com/office/officeart/2005/8/layout/vList6"/>
    <dgm:cxn modelId="{B2F38256-B768-4C7D-AE38-2A89E4CEA7A6}" type="presParOf" srcId="{22864748-1472-420C-B934-29D663E912E0}" destId="{E0B7AEA9-2F0B-4428-84F7-D0C43694BA0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8B6717-DEF3-4005-95C6-E01473BC3A1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AD600F2A-38B1-476D-BD15-086F648F3677}">
      <dgm:prSet phldrT="[Texto]" custT="1"/>
      <dgm:spPr/>
      <dgm:t>
        <a:bodyPr/>
        <a:lstStyle/>
        <a:p>
          <a:r>
            <a:rPr lang="es-CL" sz="2800" dirty="0" smtClean="0">
              <a:latin typeface="Times New Roman" pitchFamily="18" charset="0"/>
              <a:cs typeface="Times New Roman" pitchFamily="18" charset="0"/>
            </a:rPr>
            <a:t>Presentación</a:t>
          </a:r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B92121BE-9BF3-441C-AE96-C519B832220A}" type="parTrans" cxnId="{87C0B524-F4C9-4FAA-A012-951D865C3497}">
      <dgm:prSet/>
      <dgm:spPr/>
      <dgm:t>
        <a:bodyPr/>
        <a:lstStyle/>
        <a:p>
          <a:endParaRPr lang="es-CL"/>
        </a:p>
      </dgm:t>
    </dgm:pt>
    <dgm:pt modelId="{588E6183-2B92-4FFA-966C-92988AF96497}" type="sibTrans" cxnId="{87C0B524-F4C9-4FAA-A012-951D865C3497}">
      <dgm:prSet/>
      <dgm:spPr/>
      <dgm:t>
        <a:bodyPr/>
        <a:lstStyle/>
        <a:p>
          <a:endParaRPr lang="es-CL"/>
        </a:p>
      </dgm:t>
    </dgm:pt>
    <dgm:pt modelId="{E230AD16-F527-4261-A21E-208E372FB4F6}">
      <dgm:prSet phldrT="[Texto]"/>
      <dgm:spPr/>
      <dgm:t>
        <a:bodyPr/>
        <a:lstStyle/>
        <a:p>
          <a:r>
            <a:rPr lang="es-CL" dirty="0" smtClean="0">
              <a:latin typeface="Times New Roman" pitchFamily="18" charset="0"/>
              <a:cs typeface="Times New Roman" pitchFamily="18" charset="0"/>
            </a:rPr>
            <a:t>Síntesis de contenidos</a:t>
          </a:r>
          <a:endParaRPr lang="es-CL" dirty="0">
            <a:latin typeface="Times New Roman" pitchFamily="18" charset="0"/>
            <a:cs typeface="Times New Roman" pitchFamily="18" charset="0"/>
          </a:endParaRPr>
        </a:p>
      </dgm:t>
    </dgm:pt>
    <dgm:pt modelId="{FC680163-1ED1-4594-9B8C-B2FBB01137AC}" type="parTrans" cxnId="{900DEE34-BEF8-4D25-8A3E-B55B1A54A180}">
      <dgm:prSet/>
      <dgm:spPr/>
      <dgm:t>
        <a:bodyPr/>
        <a:lstStyle/>
        <a:p>
          <a:endParaRPr lang="es-CL"/>
        </a:p>
      </dgm:t>
    </dgm:pt>
    <dgm:pt modelId="{2B971084-11A1-49A0-9262-A3D2F0FFD6E9}" type="sibTrans" cxnId="{900DEE34-BEF8-4D25-8A3E-B55B1A54A180}">
      <dgm:prSet/>
      <dgm:spPr/>
      <dgm:t>
        <a:bodyPr/>
        <a:lstStyle/>
        <a:p>
          <a:endParaRPr lang="es-CL"/>
        </a:p>
      </dgm:t>
    </dgm:pt>
    <dgm:pt modelId="{894B8692-8B47-4157-BC71-FAC69154A457}">
      <dgm:prSet phldrT="[Texto]" custT="1"/>
      <dgm:spPr/>
      <dgm:t>
        <a:bodyPr/>
        <a:lstStyle/>
        <a:p>
          <a:r>
            <a:rPr lang="es-CL" sz="2000" dirty="0" smtClean="0">
              <a:latin typeface="Times New Roman" pitchFamily="18" charset="0"/>
              <a:cs typeface="Times New Roman" pitchFamily="18" charset="0"/>
            </a:rPr>
            <a:t>Vocabulario adecuado</a:t>
          </a:r>
          <a:endParaRPr lang="es-CL" sz="2000" dirty="0">
            <a:latin typeface="Times New Roman" pitchFamily="18" charset="0"/>
            <a:cs typeface="Times New Roman" pitchFamily="18" charset="0"/>
          </a:endParaRPr>
        </a:p>
      </dgm:t>
    </dgm:pt>
    <dgm:pt modelId="{F4863A36-4072-4115-B2B3-80F33165E977}" type="parTrans" cxnId="{45864211-6271-4765-A1EB-B1EC78D4516F}">
      <dgm:prSet/>
      <dgm:spPr/>
      <dgm:t>
        <a:bodyPr/>
        <a:lstStyle/>
        <a:p>
          <a:endParaRPr lang="es-CL"/>
        </a:p>
      </dgm:t>
    </dgm:pt>
    <dgm:pt modelId="{E7318538-3818-40A0-B46E-91253A376E2A}" type="sibTrans" cxnId="{45864211-6271-4765-A1EB-B1EC78D4516F}">
      <dgm:prSet/>
      <dgm:spPr/>
      <dgm:t>
        <a:bodyPr/>
        <a:lstStyle/>
        <a:p>
          <a:endParaRPr lang="es-CL"/>
        </a:p>
      </dgm:t>
    </dgm:pt>
    <dgm:pt modelId="{78F9B2C1-013C-4A16-993E-CA5F1F52AD01}">
      <dgm:prSet phldrT="[Texto]"/>
      <dgm:spPr/>
      <dgm:t>
        <a:bodyPr/>
        <a:lstStyle/>
        <a:p>
          <a:r>
            <a:rPr lang="es-CL" dirty="0" smtClean="0">
              <a:latin typeface="Times New Roman" pitchFamily="18" charset="0"/>
              <a:cs typeface="Times New Roman" pitchFamily="18" charset="0"/>
            </a:rPr>
            <a:t>Respetar normas ortográficas</a:t>
          </a:r>
          <a:endParaRPr lang="es-CL" dirty="0">
            <a:latin typeface="Times New Roman" pitchFamily="18" charset="0"/>
            <a:cs typeface="Times New Roman" pitchFamily="18" charset="0"/>
          </a:endParaRPr>
        </a:p>
      </dgm:t>
    </dgm:pt>
    <dgm:pt modelId="{3FFBCC27-E071-4C8E-8B5C-FA3FF26E4995}" type="parTrans" cxnId="{30BC1DF2-78E8-4BED-9C98-25855EA1ACAE}">
      <dgm:prSet/>
      <dgm:spPr/>
      <dgm:t>
        <a:bodyPr/>
        <a:lstStyle/>
        <a:p>
          <a:endParaRPr lang="es-CL"/>
        </a:p>
      </dgm:t>
    </dgm:pt>
    <dgm:pt modelId="{7BBF2775-9EA3-40B4-AEAB-9A5494B24199}" type="sibTrans" cxnId="{30BC1DF2-78E8-4BED-9C98-25855EA1ACAE}">
      <dgm:prSet/>
      <dgm:spPr/>
      <dgm:t>
        <a:bodyPr/>
        <a:lstStyle/>
        <a:p>
          <a:endParaRPr lang="es-CL"/>
        </a:p>
      </dgm:t>
    </dgm:pt>
    <dgm:pt modelId="{E61FCD10-95E6-49C1-A984-B2816CC2B98E}">
      <dgm:prSet phldrT="[Texto]"/>
      <dgm:spPr/>
      <dgm:t>
        <a:bodyPr/>
        <a:lstStyle/>
        <a:p>
          <a:r>
            <a:rPr lang="es-CL" dirty="0" smtClean="0">
              <a:latin typeface="Times New Roman" pitchFamily="18" charset="0"/>
              <a:cs typeface="Times New Roman" pitchFamily="18" charset="0"/>
            </a:rPr>
            <a:t>Dominio de tema</a:t>
          </a:r>
          <a:endParaRPr lang="es-CL" dirty="0">
            <a:latin typeface="Times New Roman" pitchFamily="18" charset="0"/>
            <a:cs typeface="Times New Roman" pitchFamily="18" charset="0"/>
          </a:endParaRPr>
        </a:p>
      </dgm:t>
    </dgm:pt>
    <dgm:pt modelId="{FBD211CF-E7D3-4E7A-B883-479B9F086816}" type="parTrans" cxnId="{B644B6A8-8A9F-456E-A87B-68CC3F24BAAA}">
      <dgm:prSet/>
      <dgm:spPr/>
      <dgm:t>
        <a:bodyPr/>
        <a:lstStyle/>
        <a:p>
          <a:endParaRPr lang="es-CL"/>
        </a:p>
      </dgm:t>
    </dgm:pt>
    <dgm:pt modelId="{641EB955-1197-48B9-97BA-71FF452DAD12}" type="sibTrans" cxnId="{B644B6A8-8A9F-456E-A87B-68CC3F24BAAA}">
      <dgm:prSet/>
      <dgm:spPr/>
      <dgm:t>
        <a:bodyPr/>
        <a:lstStyle/>
        <a:p>
          <a:endParaRPr lang="es-CL"/>
        </a:p>
      </dgm:t>
    </dgm:pt>
    <dgm:pt modelId="{59CCE294-152B-45A5-B268-F88E6882CC94}" type="pres">
      <dgm:prSet presAssocID="{7B8B6717-DEF3-4005-95C6-E01473BC3A1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55995DC9-1A20-429F-896A-A77F51FA1340}" type="pres">
      <dgm:prSet presAssocID="{AD600F2A-38B1-476D-BD15-086F648F3677}" presName="centerShape" presStyleLbl="node0" presStyleIdx="0" presStyleCnt="1" custScaleX="133073" custScaleY="112281"/>
      <dgm:spPr/>
      <dgm:t>
        <a:bodyPr/>
        <a:lstStyle/>
        <a:p>
          <a:endParaRPr lang="es-CL"/>
        </a:p>
      </dgm:t>
    </dgm:pt>
    <dgm:pt modelId="{89192BBB-7B88-44BA-A8F5-7A0B7D322442}" type="pres">
      <dgm:prSet presAssocID="{E230AD16-F527-4261-A21E-208E372FB4F6}" presName="node" presStyleLbl="node1" presStyleIdx="0" presStyleCnt="4" custScaleX="112153" custScaleY="11386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72A09C5-A004-4413-A59B-842DB2B5C01B}" type="pres">
      <dgm:prSet presAssocID="{E230AD16-F527-4261-A21E-208E372FB4F6}" presName="dummy" presStyleCnt="0"/>
      <dgm:spPr/>
    </dgm:pt>
    <dgm:pt modelId="{4C391D61-38FB-4CF2-AE75-9EF9167A44F3}" type="pres">
      <dgm:prSet presAssocID="{2B971084-11A1-49A0-9262-A3D2F0FFD6E9}" presName="sibTrans" presStyleLbl="sibTrans2D1" presStyleIdx="0" presStyleCnt="4"/>
      <dgm:spPr/>
      <dgm:t>
        <a:bodyPr/>
        <a:lstStyle/>
        <a:p>
          <a:endParaRPr lang="es-CL"/>
        </a:p>
      </dgm:t>
    </dgm:pt>
    <dgm:pt modelId="{37EAA415-D124-4E33-AFDA-FF363FC57253}" type="pres">
      <dgm:prSet presAssocID="{894B8692-8B47-4157-BC71-FAC69154A457}" presName="node" presStyleLbl="node1" presStyleIdx="1" presStyleCnt="4" custScaleX="137620" custScaleY="114584" custRadScaleRad="107979" custRadScaleInc="49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5881F3B-54D8-422C-ADFB-6C30CF0256BE}" type="pres">
      <dgm:prSet presAssocID="{894B8692-8B47-4157-BC71-FAC69154A457}" presName="dummy" presStyleCnt="0"/>
      <dgm:spPr/>
    </dgm:pt>
    <dgm:pt modelId="{EDF01D66-2225-4403-95AC-B1167DB3C5B4}" type="pres">
      <dgm:prSet presAssocID="{E7318538-3818-40A0-B46E-91253A376E2A}" presName="sibTrans" presStyleLbl="sibTrans2D1" presStyleIdx="1" presStyleCnt="4"/>
      <dgm:spPr/>
      <dgm:t>
        <a:bodyPr/>
        <a:lstStyle/>
        <a:p>
          <a:endParaRPr lang="es-CL"/>
        </a:p>
      </dgm:t>
    </dgm:pt>
    <dgm:pt modelId="{1ED40F5E-87EE-440D-A2BA-567E5948EE31}" type="pres">
      <dgm:prSet presAssocID="{78F9B2C1-013C-4A16-993E-CA5F1F52AD01}" presName="node" presStyleLbl="node1" presStyleIdx="2" presStyleCnt="4" custScaleX="122055" custScaleY="11107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88F0477-6D60-4559-BA2B-408148672E6C}" type="pres">
      <dgm:prSet presAssocID="{78F9B2C1-013C-4A16-993E-CA5F1F52AD01}" presName="dummy" presStyleCnt="0"/>
      <dgm:spPr/>
    </dgm:pt>
    <dgm:pt modelId="{68098648-5CBB-4475-8903-6342902DFF20}" type="pres">
      <dgm:prSet presAssocID="{7BBF2775-9EA3-40B4-AEAB-9A5494B24199}" presName="sibTrans" presStyleLbl="sibTrans2D1" presStyleIdx="2" presStyleCnt="4"/>
      <dgm:spPr/>
      <dgm:t>
        <a:bodyPr/>
        <a:lstStyle/>
        <a:p>
          <a:endParaRPr lang="es-CL"/>
        </a:p>
      </dgm:t>
    </dgm:pt>
    <dgm:pt modelId="{6140E3B0-EFF2-4E02-862A-05B941FE9276}" type="pres">
      <dgm:prSet presAssocID="{E61FCD10-95E6-49C1-A984-B2816CC2B98E}" presName="node" presStyleLbl="node1" presStyleIdx="3" presStyleCnt="4" custScaleX="128447" custScaleY="121516" custRadScaleRad="106468" custRadScaleInc="82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2ACEF48-0E30-47C3-8A9F-750F39CB13F0}" type="pres">
      <dgm:prSet presAssocID="{E61FCD10-95E6-49C1-A984-B2816CC2B98E}" presName="dummy" presStyleCnt="0"/>
      <dgm:spPr/>
    </dgm:pt>
    <dgm:pt modelId="{3284E4E2-9C5B-42B9-B2E6-99330FEA3E08}" type="pres">
      <dgm:prSet presAssocID="{641EB955-1197-48B9-97BA-71FF452DAD12}" presName="sibTrans" presStyleLbl="sibTrans2D1" presStyleIdx="3" presStyleCnt="4"/>
      <dgm:spPr/>
      <dgm:t>
        <a:bodyPr/>
        <a:lstStyle/>
        <a:p>
          <a:endParaRPr lang="es-CL"/>
        </a:p>
      </dgm:t>
    </dgm:pt>
  </dgm:ptLst>
  <dgm:cxnLst>
    <dgm:cxn modelId="{032974DE-713B-4211-8D7D-9D1C2C17394F}" type="presOf" srcId="{E230AD16-F527-4261-A21E-208E372FB4F6}" destId="{89192BBB-7B88-44BA-A8F5-7A0B7D322442}" srcOrd="0" destOrd="0" presId="urn:microsoft.com/office/officeart/2005/8/layout/radial6"/>
    <dgm:cxn modelId="{F2319391-8C1D-4A2F-999B-F08C9C694321}" type="presOf" srcId="{AD600F2A-38B1-476D-BD15-086F648F3677}" destId="{55995DC9-1A20-429F-896A-A77F51FA1340}" srcOrd="0" destOrd="0" presId="urn:microsoft.com/office/officeart/2005/8/layout/radial6"/>
    <dgm:cxn modelId="{BA86A758-869D-42C0-A315-9B21FA73933C}" type="presOf" srcId="{2B971084-11A1-49A0-9262-A3D2F0FFD6E9}" destId="{4C391D61-38FB-4CF2-AE75-9EF9167A44F3}" srcOrd="0" destOrd="0" presId="urn:microsoft.com/office/officeart/2005/8/layout/radial6"/>
    <dgm:cxn modelId="{B4F930F5-DE70-4C0F-A35C-5EAF2BBCD294}" type="presOf" srcId="{641EB955-1197-48B9-97BA-71FF452DAD12}" destId="{3284E4E2-9C5B-42B9-B2E6-99330FEA3E08}" srcOrd="0" destOrd="0" presId="urn:microsoft.com/office/officeart/2005/8/layout/radial6"/>
    <dgm:cxn modelId="{87C0B524-F4C9-4FAA-A012-951D865C3497}" srcId="{7B8B6717-DEF3-4005-95C6-E01473BC3A16}" destId="{AD600F2A-38B1-476D-BD15-086F648F3677}" srcOrd="0" destOrd="0" parTransId="{B92121BE-9BF3-441C-AE96-C519B832220A}" sibTransId="{588E6183-2B92-4FFA-966C-92988AF96497}"/>
    <dgm:cxn modelId="{4B532B92-F855-4C29-B0FB-C17B3D6C6D22}" type="presOf" srcId="{7B8B6717-DEF3-4005-95C6-E01473BC3A16}" destId="{59CCE294-152B-45A5-B268-F88E6882CC94}" srcOrd="0" destOrd="0" presId="urn:microsoft.com/office/officeart/2005/8/layout/radial6"/>
    <dgm:cxn modelId="{DB929C4E-B7F5-42E0-908C-CCA4469D2FE7}" type="presOf" srcId="{E7318538-3818-40A0-B46E-91253A376E2A}" destId="{EDF01D66-2225-4403-95AC-B1167DB3C5B4}" srcOrd="0" destOrd="0" presId="urn:microsoft.com/office/officeart/2005/8/layout/radial6"/>
    <dgm:cxn modelId="{3BF17F28-5A10-4CD5-A433-72B924F454B9}" type="presOf" srcId="{78F9B2C1-013C-4A16-993E-CA5F1F52AD01}" destId="{1ED40F5E-87EE-440D-A2BA-567E5948EE31}" srcOrd="0" destOrd="0" presId="urn:microsoft.com/office/officeart/2005/8/layout/radial6"/>
    <dgm:cxn modelId="{900DEE34-BEF8-4D25-8A3E-B55B1A54A180}" srcId="{AD600F2A-38B1-476D-BD15-086F648F3677}" destId="{E230AD16-F527-4261-A21E-208E372FB4F6}" srcOrd="0" destOrd="0" parTransId="{FC680163-1ED1-4594-9B8C-B2FBB01137AC}" sibTransId="{2B971084-11A1-49A0-9262-A3D2F0FFD6E9}"/>
    <dgm:cxn modelId="{4EC0980D-E2CA-49E1-9C56-323FB1C28543}" type="presOf" srcId="{7BBF2775-9EA3-40B4-AEAB-9A5494B24199}" destId="{68098648-5CBB-4475-8903-6342902DFF20}" srcOrd="0" destOrd="0" presId="urn:microsoft.com/office/officeart/2005/8/layout/radial6"/>
    <dgm:cxn modelId="{E1958E3C-CA95-45D2-9DE5-62CCA42E19C5}" type="presOf" srcId="{E61FCD10-95E6-49C1-A984-B2816CC2B98E}" destId="{6140E3B0-EFF2-4E02-862A-05B941FE9276}" srcOrd="0" destOrd="0" presId="urn:microsoft.com/office/officeart/2005/8/layout/radial6"/>
    <dgm:cxn modelId="{30BC1DF2-78E8-4BED-9C98-25855EA1ACAE}" srcId="{AD600F2A-38B1-476D-BD15-086F648F3677}" destId="{78F9B2C1-013C-4A16-993E-CA5F1F52AD01}" srcOrd="2" destOrd="0" parTransId="{3FFBCC27-E071-4C8E-8B5C-FA3FF26E4995}" sibTransId="{7BBF2775-9EA3-40B4-AEAB-9A5494B24199}"/>
    <dgm:cxn modelId="{B644B6A8-8A9F-456E-A87B-68CC3F24BAAA}" srcId="{AD600F2A-38B1-476D-BD15-086F648F3677}" destId="{E61FCD10-95E6-49C1-A984-B2816CC2B98E}" srcOrd="3" destOrd="0" parTransId="{FBD211CF-E7D3-4E7A-B883-479B9F086816}" sibTransId="{641EB955-1197-48B9-97BA-71FF452DAD12}"/>
    <dgm:cxn modelId="{45864211-6271-4765-A1EB-B1EC78D4516F}" srcId="{AD600F2A-38B1-476D-BD15-086F648F3677}" destId="{894B8692-8B47-4157-BC71-FAC69154A457}" srcOrd="1" destOrd="0" parTransId="{F4863A36-4072-4115-B2B3-80F33165E977}" sibTransId="{E7318538-3818-40A0-B46E-91253A376E2A}"/>
    <dgm:cxn modelId="{8F60E8BE-BCB7-448D-9125-F57782C758D8}" type="presOf" srcId="{894B8692-8B47-4157-BC71-FAC69154A457}" destId="{37EAA415-D124-4E33-AFDA-FF363FC57253}" srcOrd="0" destOrd="0" presId="urn:microsoft.com/office/officeart/2005/8/layout/radial6"/>
    <dgm:cxn modelId="{CA343EC1-0421-4FB5-AA70-43D7B27082EF}" type="presParOf" srcId="{59CCE294-152B-45A5-B268-F88E6882CC94}" destId="{55995DC9-1A20-429F-896A-A77F51FA1340}" srcOrd="0" destOrd="0" presId="urn:microsoft.com/office/officeart/2005/8/layout/radial6"/>
    <dgm:cxn modelId="{848F6EE0-912C-431D-9534-265A8CCF4C81}" type="presParOf" srcId="{59CCE294-152B-45A5-B268-F88E6882CC94}" destId="{89192BBB-7B88-44BA-A8F5-7A0B7D322442}" srcOrd="1" destOrd="0" presId="urn:microsoft.com/office/officeart/2005/8/layout/radial6"/>
    <dgm:cxn modelId="{0B563ED3-E21B-4335-9CDE-C915ADD05BE9}" type="presParOf" srcId="{59CCE294-152B-45A5-B268-F88E6882CC94}" destId="{772A09C5-A004-4413-A59B-842DB2B5C01B}" srcOrd="2" destOrd="0" presId="urn:microsoft.com/office/officeart/2005/8/layout/radial6"/>
    <dgm:cxn modelId="{405538B2-83BC-4413-9F37-A45F9318C19B}" type="presParOf" srcId="{59CCE294-152B-45A5-B268-F88E6882CC94}" destId="{4C391D61-38FB-4CF2-AE75-9EF9167A44F3}" srcOrd="3" destOrd="0" presId="urn:microsoft.com/office/officeart/2005/8/layout/radial6"/>
    <dgm:cxn modelId="{0AF6625A-BC33-4CBC-B030-528AE61F38B9}" type="presParOf" srcId="{59CCE294-152B-45A5-B268-F88E6882CC94}" destId="{37EAA415-D124-4E33-AFDA-FF363FC57253}" srcOrd="4" destOrd="0" presId="urn:microsoft.com/office/officeart/2005/8/layout/radial6"/>
    <dgm:cxn modelId="{24604DC6-B8CF-4719-BB71-ED5AA2F4E569}" type="presParOf" srcId="{59CCE294-152B-45A5-B268-F88E6882CC94}" destId="{95881F3B-54D8-422C-ADFB-6C30CF0256BE}" srcOrd="5" destOrd="0" presId="urn:microsoft.com/office/officeart/2005/8/layout/radial6"/>
    <dgm:cxn modelId="{9C23B0EA-BFEE-45EF-A022-08635A59DFBF}" type="presParOf" srcId="{59CCE294-152B-45A5-B268-F88E6882CC94}" destId="{EDF01D66-2225-4403-95AC-B1167DB3C5B4}" srcOrd="6" destOrd="0" presId="urn:microsoft.com/office/officeart/2005/8/layout/radial6"/>
    <dgm:cxn modelId="{C63178D5-738C-4775-8774-6708305ED1EC}" type="presParOf" srcId="{59CCE294-152B-45A5-B268-F88E6882CC94}" destId="{1ED40F5E-87EE-440D-A2BA-567E5948EE31}" srcOrd="7" destOrd="0" presId="urn:microsoft.com/office/officeart/2005/8/layout/radial6"/>
    <dgm:cxn modelId="{9911AC03-AF20-431E-B559-E30FCEBEFA2C}" type="presParOf" srcId="{59CCE294-152B-45A5-B268-F88E6882CC94}" destId="{688F0477-6D60-4559-BA2B-408148672E6C}" srcOrd="8" destOrd="0" presId="urn:microsoft.com/office/officeart/2005/8/layout/radial6"/>
    <dgm:cxn modelId="{4A4A8267-D953-43CA-842B-9CB4DA778691}" type="presParOf" srcId="{59CCE294-152B-45A5-B268-F88E6882CC94}" destId="{68098648-5CBB-4475-8903-6342902DFF20}" srcOrd="9" destOrd="0" presId="urn:microsoft.com/office/officeart/2005/8/layout/radial6"/>
    <dgm:cxn modelId="{4DA1814F-D18E-410B-9770-9276E41B960F}" type="presParOf" srcId="{59CCE294-152B-45A5-B268-F88E6882CC94}" destId="{6140E3B0-EFF2-4E02-862A-05B941FE9276}" srcOrd="10" destOrd="0" presId="urn:microsoft.com/office/officeart/2005/8/layout/radial6"/>
    <dgm:cxn modelId="{44F9E0FE-0695-492E-AEB2-9DA022D564FE}" type="presParOf" srcId="{59CCE294-152B-45A5-B268-F88E6882CC94}" destId="{C2ACEF48-0E30-47C3-8A9F-750F39CB13F0}" srcOrd="11" destOrd="0" presId="urn:microsoft.com/office/officeart/2005/8/layout/radial6"/>
    <dgm:cxn modelId="{9F920778-8047-4A01-8DBE-6978E246FC75}" type="presParOf" srcId="{59CCE294-152B-45A5-B268-F88E6882CC94}" destId="{3284E4E2-9C5B-42B9-B2E6-99330FEA3E0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011D46-8484-475B-B1F8-4026E7324EF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029252E-0958-411C-BDD1-959FFF142BDF}">
      <dgm:prSet phldrT="[Texto]"/>
      <dgm:spPr/>
      <dgm:t>
        <a:bodyPr/>
        <a:lstStyle/>
        <a:p>
          <a:r>
            <a:rPr lang="es-CL" dirty="0" smtClean="0">
              <a:latin typeface="Times New Roman" pitchFamily="18" charset="0"/>
              <a:cs typeface="Times New Roman" pitchFamily="18" charset="0"/>
            </a:rPr>
            <a:t>Durante la exposición oral</a:t>
          </a:r>
          <a:endParaRPr lang="es-CL" dirty="0">
            <a:latin typeface="Times New Roman" pitchFamily="18" charset="0"/>
            <a:cs typeface="Times New Roman" pitchFamily="18" charset="0"/>
          </a:endParaRPr>
        </a:p>
      </dgm:t>
    </dgm:pt>
    <dgm:pt modelId="{C6B0D5FF-170B-4245-9654-F0F7DA3CDEDC}" type="parTrans" cxnId="{000AF6B3-1D4C-41B3-AB97-7EFFA6A388D6}">
      <dgm:prSet/>
      <dgm:spPr/>
      <dgm:t>
        <a:bodyPr/>
        <a:lstStyle/>
        <a:p>
          <a:endParaRPr lang="es-CL"/>
        </a:p>
      </dgm:t>
    </dgm:pt>
    <dgm:pt modelId="{7BDB139B-D53D-4D97-ADC0-CD28A35427B3}" type="sibTrans" cxnId="{000AF6B3-1D4C-41B3-AB97-7EFFA6A388D6}">
      <dgm:prSet/>
      <dgm:spPr/>
      <dgm:t>
        <a:bodyPr/>
        <a:lstStyle/>
        <a:p>
          <a:endParaRPr lang="es-CL"/>
        </a:p>
      </dgm:t>
    </dgm:pt>
    <dgm:pt modelId="{57953C50-BEF2-4149-B4D9-A4BAA632DE17}">
      <dgm:prSet phldrT="[Texto]" custT="1"/>
      <dgm:spPr/>
      <dgm:t>
        <a:bodyPr/>
        <a:lstStyle/>
        <a:p>
          <a:pPr algn="just"/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Cuidar la actitud e imagen personal, vistiendo adecuadamente al contexto.</a:t>
          </a:r>
        </a:p>
      </dgm:t>
    </dgm:pt>
    <dgm:pt modelId="{63234491-EA1D-4E9B-A102-AB669E418BA6}" type="parTrans" cxnId="{84A7CE6F-0825-45B5-9727-CD09C519CD13}">
      <dgm:prSet/>
      <dgm:spPr/>
      <dgm:t>
        <a:bodyPr/>
        <a:lstStyle/>
        <a:p>
          <a:endParaRPr lang="es-CL"/>
        </a:p>
      </dgm:t>
    </dgm:pt>
    <dgm:pt modelId="{17787435-1075-43E1-A804-C0E50AB291D7}" type="sibTrans" cxnId="{84A7CE6F-0825-45B5-9727-CD09C519CD13}">
      <dgm:prSet/>
      <dgm:spPr/>
      <dgm:t>
        <a:bodyPr/>
        <a:lstStyle/>
        <a:p>
          <a:endParaRPr lang="es-CL"/>
        </a:p>
      </dgm:t>
    </dgm:pt>
    <dgm:pt modelId="{D5D4DFBD-7F57-4C05-9FE7-6991F8D43FF9}">
      <dgm:prSet phldrT="[Texto]" custT="1"/>
      <dgm:spPr/>
      <dgm:t>
        <a:bodyPr/>
        <a:lstStyle/>
        <a:p>
          <a:pPr algn="just"/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Utilizar un tono de voz adecuado que permita a todos los asistentes escuchar captando su atención.</a:t>
          </a:r>
        </a:p>
      </dgm:t>
    </dgm:pt>
    <dgm:pt modelId="{90A9CED4-7B9E-4072-A425-0E41CFA2D1F2}" type="parTrans" cxnId="{E779414A-8131-4880-AC69-43A0F502666F}">
      <dgm:prSet/>
      <dgm:spPr/>
      <dgm:t>
        <a:bodyPr/>
        <a:lstStyle/>
        <a:p>
          <a:endParaRPr lang="es-CL"/>
        </a:p>
      </dgm:t>
    </dgm:pt>
    <dgm:pt modelId="{DF0BDBD9-A1F0-4F77-B5AD-24F65C6C2AE6}" type="sibTrans" cxnId="{E779414A-8131-4880-AC69-43A0F502666F}">
      <dgm:prSet/>
      <dgm:spPr/>
      <dgm:t>
        <a:bodyPr/>
        <a:lstStyle/>
        <a:p>
          <a:endParaRPr lang="es-CL"/>
        </a:p>
      </dgm:t>
    </dgm:pt>
    <dgm:pt modelId="{5070C3AB-A961-4567-AE70-A604D1A147B4}">
      <dgm:prSet phldrT="[Texto]" custT="1"/>
      <dgm:spPr/>
      <dgm:t>
        <a:bodyPr/>
        <a:lstStyle/>
        <a:p>
          <a:pPr algn="just"/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Pronunciar correctamente las palabras y evitar vocabulario informal.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4A030AC1-A49F-4EC0-9165-532921DDF172}" type="parTrans" cxnId="{32D90772-A085-457E-9F58-8A696DC3DB74}">
      <dgm:prSet/>
      <dgm:spPr/>
      <dgm:t>
        <a:bodyPr/>
        <a:lstStyle/>
        <a:p>
          <a:endParaRPr lang="es-CL"/>
        </a:p>
      </dgm:t>
    </dgm:pt>
    <dgm:pt modelId="{B33F4C72-D0B9-499E-A541-C8950B0B5025}" type="sibTrans" cxnId="{32D90772-A085-457E-9F58-8A696DC3DB74}">
      <dgm:prSet/>
      <dgm:spPr/>
      <dgm:t>
        <a:bodyPr/>
        <a:lstStyle/>
        <a:p>
          <a:endParaRPr lang="es-CL"/>
        </a:p>
      </dgm:t>
    </dgm:pt>
    <dgm:pt modelId="{64A8C772-1573-4C41-A722-69A41BDCF56B}">
      <dgm:prSet phldrT="[Texto]" custT="1"/>
      <dgm:spPr/>
      <dgm:t>
        <a:bodyPr/>
        <a:lstStyle/>
        <a:p>
          <a:pPr algn="just"/>
          <a:r>
            <a:rPr lang="es-CL" sz="2400" dirty="0" smtClean="0">
              <a:latin typeface="Times New Roman" pitchFamily="18" charset="0"/>
              <a:cs typeface="Times New Roman" pitchFamily="18" charset="0"/>
            </a:rPr>
            <a:t>Si la presentación es grupal, evitar interrumpir a  compañeros y demostrar un trabajo en equipo.</a:t>
          </a:r>
          <a:endParaRPr lang="es-CL" sz="2400" dirty="0">
            <a:latin typeface="Times New Roman" pitchFamily="18" charset="0"/>
            <a:cs typeface="Times New Roman" pitchFamily="18" charset="0"/>
          </a:endParaRPr>
        </a:p>
      </dgm:t>
    </dgm:pt>
    <dgm:pt modelId="{B32DFACC-C7FA-4CB3-8CCB-41F00E774C33}" type="parTrans" cxnId="{58A4BB47-F4AE-4973-A9AA-BB86B5727114}">
      <dgm:prSet/>
      <dgm:spPr/>
      <dgm:t>
        <a:bodyPr/>
        <a:lstStyle/>
        <a:p>
          <a:endParaRPr lang="es-CL"/>
        </a:p>
      </dgm:t>
    </dgm:pt>
    <dgm:pt modelId="{A4A7A2A8-8EF7-4F6D-BF80-970587CC4807}" type="sibTrans" cxnId="{58A4BB47-F4AE-4973-A9AA-BB86B5727114}">
      <dgm:prSet/>
      <dgm:spPr/>
      <dgm:t>
        <a:bodyPr/>
        <a:lstStyle/>
        <a:p>
          <a:endParaRPr lang="es-CL"/>
        </a:p>
      </dgm:t>
    </dgm:pt>
    <dgm:pt modelId="{926E047D-92D7-4249-968D-DF1CE51E7154}">
      <dgm:prSet phldrT="[Texto]"/>
      <dgm:spPr/>
      <dgm:t>
        <a:bodyPr/>
        <a:lstStyle/>
        <a:p>
          <a:pPr algn="just"/>
          <a:endParaRPr lang="es-CL" sz="2000" dirty="0">
            <a:latin typeface="Times New Roman" pitchFamily="18" charset="0"/>
            <a:cs typeface="Times New Roman" pitchFamily="18" charset="0"/>
          </a:endParaRPr>
        </a:p>
      </dgm:t>
    </dgm:pt>
    <dgm:pt modelId="{8FA85009-5F57-4BDC-A420-3C60E07B1799}" type="parTrans" cxnId="{DE71F98A-6209-44D5-9307-2282459E061E}">
      <dgm:prSet/>
      <dgm:spPr/>
      <dgm:t>
        <a:bodyPr/>
        <a:lstStyle/>
        <a:p>
          <a:endParaRPr lang="es-CL"/>
        </a:p>
      </dgm:t>
    </dgm:pt>
    <dgm:pt modelId="{AB329F10-476F-489F-A2CE-56D230942AA1}" type="sibTrans" cxnId="{DE71F98A-6209-44D5-9307-2282459E061E}">
      <dgm:prSet/>
      <dgm:spPr/>
      <dgm:t>
        <a:bodyPr/>
        <a:lstStyle/>
        <a:p>
          <a:endParaRPr lang="es-CL"/>
        </a:p>
      </dgm:t>
    </dgm:pt>
    <dgm:pt modelId="{A001F600-D9EC-4CE2-8059-7513327FD9A8}" type="pres">
      <dgm:prSet presAssocID="{15011D46-8484-475B-B1F8-4026E7324EF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CE4E8DB8-C460-40C9-89A2-595C2F594102}" type="pres">
      <dgm:prSet presAssocID="{15011D46-8484-475B-B1F8-4026E7324EF9}" presName="matrix" presStyleCnt="0"/>
      <dgm:spPr/>
    </dgm:pt>
    <dgm:pt modelId="{2A84082F-5D7F-4EB1-A0D1-C913AFA2C1A0}" type="pres">
      <dgm:prSet presAssocID="{15011D46-8484-475B-B1F8-4026E7324EF9}" presName="tile1" presStyleLbl="node1" presStyleIdx="0" presStyleCnt="4"/>
      <dgm:spPr/>
      <dgm:t>
        <a:bodyPr/>
        <a:lstStyle/>
        <a:p>
          <a:endParaRPr lang="es-CL"/>
        </a:p>
      </dgm:t>
    </dgm:pt>
    <dgm:pt modelId="{C5E2841A-9DC7-4E62-9E71-810E8F50AEA3}" type="pres">
      <dgm:prSet presAssocID="{15011D46-8484-475B-B1F8-4026E7324EF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AD70E85-B40B-4BB8-96F3-C9902C876F2E}" type="pres">
      <dgm:prSet presAssocID="{15011D46-8484-475B-B1F8-4026E7324EF9}" presName="tile2" presStyleLbl="node1" presStyleIdx="1" presStyleCnt="4" custLinFactNeighborX="-352"/>
      <dgm:spPr/>
      <dgm:t>
        <a:bodyPr/>
        <a:lstStyle/>
        <a:p>
          <a:endParaRPr lang="es-CL"/>
        </a:p>
      </dgm:t>
    </dgm:pt>
    <dgm:pt modelId="{D5BBADA7-B530-4C1B-AA16-A0A990A3202D}" type="pres">
      <dgm:prSet presAssocID="{15011D46-8484-475B-B1F8-4026E7324EF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CAECE91-1133-4334-8E24-1E41F7EB544B}" type="pres">
      <dgm:prSet presAssocID="{15011D46-8484-475B-B1F8-4026E7324EF9}" presName="tile3" presStyleLbl="node1" presStyleIdx="2" presStyleCnt="4"/>
      <dgm:spPr/>
      <dgm:t>
        <a:bodyPr/>
        <a:lstStyle/>
        <a:p>
          <a:endParaRPr lang="es-CL"/>
        </a:p>
      </dgm:t>
    </dgm:pt>
    <dgm:pt modelId="{2C78FD07-2173-4197-8B70-3F642755995F}" type="pres">
      <dgm:prSet presAssocID="{15011D46-8484-475B-B1F8-4026E7324EF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A9FC21-2892-4784-9E49-1468A1AEC439}" type="pres">
      <dgm:prSet presAssocID="{15011D46-8484-475B-B1F8-4026E7324EF9}" presName="tile4" presStyleLbl="node1" presStyleIdx="3" presStyleCnt="4"/>
      <dgm:spPr/>
      <dgm:t>
        <a:bodyPr/>
        <a:lstStyle/>
        <a:p>
          <a:endParaRPr lang="es-CL"/>
        </a:p>
      </dgm:t>
    </dgm:pt>
    <dgm:pt modelId="{334D3DC0-BB9B-4F5E-BADE-6E94F88473C8}" type="pres">
      <dgm:prSet presAssocID="{15011D46-8484-475B-B1F8-4026E7324EF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4533A0-B59F-4B48-8669-230DA3319C85}" type="pres">
      <dgm:prSet presAssocID="{15011D46-8484-475B-B1F8-4026E7324EF9}" presName="centerTile" presStyleLbl="fgShp" presStyleIdx="0" presStyleCnt="1" custScaleX="125426" custScaleY="123257">
        <dgm:presLayoutVars>
          <dgm:chMax val="0"/>
          <dgm:chPref val="0"/>
        </dgm:presLayoutVars>
      </dgm:prSet>
      <dgm:spPr/>
      <dgm:t>
        <a:bodyPr/>
        <a:lstStyle/>
        <a:p>
          <a:endParaRPr lang="es-CL"/>
        </a:p>
      </dgm:t>
    </dgm:pt>
  </dgm:ptLst>
  <dgm:cxnLst>
    <dgm:cxn modelId="{32D90772-A085-457E-9F58-8A696DC3DB74}" srcId="{C029252E-0958-411C-BDD1-959FFF142BDF}" destId="{5070C3AB-A961-4567-AE70-A604D1A147B4}" srcOrd="2" destOrd="0" parTransId="{4A030AC1-A49F-4EC0-9165-532921DDF172}" sibTransId="{B33F4C72-D0B9-499E-A541-C8950B0B5025}"/>
    <dgm:cxn modelId="{77E3A708-3FA1-4B76-A0AE-6E9B40FDBC61}" type="presOf" srcId="{57953C50-BEF2-4149-B4D9-A4BAA632DE17}" destId="{C5E2841A-9DC7-4E62-9E71-810E8F50AEA3}" srcOrd="1" destOrd="0" presId="urn:microsoft.com/office/officeart/2005/8/layout/matrix1"/>
    <dgm:cxn modelId="{D0260AAF-A0D7-4D33-8C51-7A53B383189F}" type="presOf" srcId="{D5D4DFBD-7F57-4C05-9FE7-6991F8D43FF9}" destId="{D5BBADA7-B530-4C1B-AA16-A0A990A3202D}" srcOrd="1" destOrd="0" presId="urn:microsoft.com/office/officeart/2005/8/layout/matrix1"/>
    <dgm:cxn modelId="{CDA62C8A-F7FB-45BF-BF54-C6E3B42B37BF}" type="presOf" srcId="{64A8C772-1573-4C41-A722-69A41BDCF56B}" destId="{CEA9FC21-2892-4784-9E49-1468A1AEC439}" srcOrd="0" destOrd="0" presId="urn:microsoft.com/office/officeart/2005/8/layout/matrix1"/>
    <dgm:cxn modelId="{4CE72F0E-C086-46DA-A832-EB6C0F33071B}" type="presOf" srcId="{64A8C772-1573-4C41-A722-69A41BDCF56B}" destId="{334D3DC0-BB9B-4F5E-BADE-6E94F88473C8}" srcOrd="1" destOrd="0" presId="urn:microsoft.com/office/officeart/2005/8/layout/matrix1"/>
    <dgm:cxn modelId="{F9D0B1CB-090E-4881-8616-10E851301A36}" type="presOf" srcId="{D5D4DFBD-7F57-4C05-9FE7-6991F8D43FF9}" destId="{4AD70E85-B40B-4BB8-96F3-C9902C876F2E}" srcOrd="0" destOrd="0" presId="urn:microsoft.com/office/officeart/2005/8/layout/matrix1"/>
    <dgm:cxn modelId="{A33AD818-16E5-4C2C-8BD7-29B4829B63F3}" type="presOf" srcId="{5070C3AB-A961-4567-AE70-A604D1A147B4}" destId="{2C78FD07-2173-4197-8B70-3F642755995F}" srcOrd="1" destOrd="0" presId="urn:microsoft.com/office/officeart/2005/8/layout/matrix1"/>
    <dgm:cxn modelId="{000AF6B3-1D4C-41B3-AB97-7EFFA6A388D6}" srcId="{15011D46-8484-475B-B1F8-4026E7324EF9}" destId="{C029252E-0958-411C-BDD1-959FFF142BDF}" srcOrd="0" destOrd="0" parTransId="{C6B0D5FF-170B-4245-9654-F0F7DA3CDEDC}" sibTransId="{7BDB139B-D53D-4D97-ADC0-CD28A35427B3}"/>
    <dgm:cxn modelId="{169345BE-E6B7-469A-8D0F-DF7C1270A4F8}" type="presOf" srcId="{15011D46-8484-475B-B1F8-4026E7324EF9}" destId="{A001F600-D9EC-4CE2-8059-7513327FD9A8}" srcOrd="0" destOrd="0" presId="urn:microsoft.com/office/officeart/2005/8/layout/matrix1"/>
    <dgm:cxn modelId="{58A4BB47-F4AE-4973-A9AA-BB86B5727114}" srcId="{C029252E-0958-411C-BDD1-959FFF142BDF}" destId="{64A8C772-1573-4C41-A722-69A41BDCF56B}" srcOrd="3" destOrd="0" parTransId="{B32DFACC-C7FA-4CB3-8CCB-41F00E774C33}" sibTransId="{A4A7A2A8-8EF7-4F6D-BF80-970587CC4807}"/>
    <dgm:cxn modelId="{DE71F98A-6209-44D5-9307-2282459E061E}" srcId="{C029252E-0958-411C-BDD1-959FFF142BDF}" destId="{926E047D-92D7-4249-968D-DF1CE51E7154}" srcOrd="4" destOrd="0" parTransId="{8FA85009-5F57-4BDC-A420-3C60E07B1799}" sibTransId="{AB329F10-476F-489F-A2CE-56D230942AA1}"/>
    <dgm:cxn modelId="{351CB3C0-6964-4C01-8199-97D966407C99}" type="presOf" srcId="{5070C3AB-A961-4567-AE70-A604D1A147B4}" destId="{8CAECE91-1133-4334-8E24-1E41F7EB544B}" srcOrd="0" destOrd="0" presId="urn:microsoft.com/office/officeart/2005/8/layout/matrix1"/>
    <dgm:cxn modelId="{601C237A-56D4-4364-91B2-596302093A6D}" type="presOf" srcId="{C029252E-0958-411C-BDD1-959FFF142BDF}" destId="{FC4533A0-B59F-4B48-8669-230DA3319C85}" srcOrd="0" destOrd="0" presId="urn:microsoft.com/office/officeart/2005/8/layout/matrix1"/>
    <dgm:cxn modelId="{84A7CE6F-0825-45B5-9727-CD09C519CD13}" srcId="{C029252E-0958-411C-BDD1-959FFF142BDF}" destId="{57953C50-BEF2-4149-B4D9-A4BAA632DE17}" srcOrd="0" destOrd="0" parTransId="{63234491-EA1D-4E9B-A102-AB669E418BA6}" sibTransId="{17787435-1075-43E1-A804-C0E50AB291D7}"/>
    <dgm:cxn modelId="{E779414A-8131-4880-AC69-43A0F502666F}" srcId="{C029252E-0958-411C-BDD1-959FFF142BDF}" destId="{D5D4DFBD-7F57-4C05-9FE7-6991F8D43FF9}" srcOrd="1" destOrd="0" parTransId="{90A9CED4-7B9E-4072-A425-0E41CFA2D1F2}" sibTransId="{DF0BDBD9-A1F0-4F77-B5AD-24F65C6C2AE6}"/>
    <dgm:cxn modelId="{94B088EB-AA01-4CD1-97AD-2318D5C280E3}" type="presOf" srcId="{57953C50-BEF2-4149-B4D9-A4BAA632DE17}" destId="{2A84082F-5D7F-4EB1-A0D1-C913AFA2C1A0}" srcOrd="0" destOrd="0" presId="urn:microsoft.com/office/officeart/2005/8/layout/matrix1"/>
    <dgm:cxn modelId="{69CC9F79-0999-4414-B6E9-EFAD4030A70A}" type="presParOf" srcId="{A001F600-D9EC-4CE2-8059-7513327FD9A8}" destId="{CE4E8DB8-C460-40C9-89A2-595C2F594102}" srcOrd="0" destOrd="0" presId="urn:microsoft.com/office/officeart/2005/8/layout/matrix1"/>
    <dgm:cxn modelId="{C35F1428-7DA5-4F0D-8F2B-D6F24B668D51}" type="presParOf" srcId="{CE4E8DB8-C460-40C9-89A2-595C2F594102}" destId="{2A84082F-5D7F-4EB1-A0D1-C913AFA2C1A0}" srcOrd="0" destOrd="0" presId="urn:microsoft.com/office/officeart/2005/8/layout/matrix1"/>
    <dgm:cxn modelId="{D21B1906-CE20-4A84-BFE8-22C3DDCF4737}" type="presParOf" srcId="{CE4E8DB8-C460-40C9-89A2-595C2F594102}" destId="{C5E2841A-9DC7-4E62-9E71-810E8F50AEA3}" srcOrd="1" destOrd="0" presId="urn:microsoft.com/office/officeart/2005/8/layout/matrix1"/>
    <dgm:cxn modelId="{92CDC794-AFDE-4B8E-932C-19ECC6405F24}" type="presParOf" srcId="{CE4E8DB8-C460-40C9-89A2-595C2F594102}" destId="{4AD70E85-B40B-4BB8-96F3-C9902C876F2E}" srcOrd="2" destOrd="0" presId="urn:microsoft.com/office/officeart/2005/8/layout/matrix1"/>
    <dgm:cxn modelId="{35DDD73D-D3BB-4358-BE59-54F20B56E781}" type="presParOf" srcId="{CE4E8DB8-C460-40C9-89A2-595C2F594102}" destId="{D5BBADA7-B530-4C1B-AA16-A0A990A3202D}" srcOrd="3" destOrd="0" presId="urn:microsoft.com/office/officeart/2005/8/layout/matrix1"/>
    <dgm:cxn modelId="{F0F9E23C-5416-4542-88FB-9C54A2EF1672}" type="presParOf" srcId="{CE4E8DB8-C460-40C9-89A2-595C2F594102}" destId="{8CAECE91-1133-4334-8E24-1E41F7EB544B}" srcOrd="4" destOrd="0" presId="urn:microsoft.com/office/officeart/2005/8/layout/matrix1"/>
    <dgm:cxn modelId="{64A95557-E8B3-4987-808E-D0886D5596A7}" type="presParOf" srcId="{CE4E8DB8-C460-40C9-89A2-595C2F594102}" destId="{2C78FD07-2173-4197-8B70-3F642755995F}" srcOrd="5" destOrd="0" presId="urn:microsoft.com/office/officeart/2005/8/layout/matrix1"/>
    <dgm:cxn modelId="{698D35F3-7640-442D-BB3E-D2865B8818E7}" type="presParOf" srcId="{CE4E8DB8-C460-40C9-89A2-595C2F594102}" destId="{CEA9FC21-2892-4784-9E49-1468A1AEC439}" srcOrd="6" destOrd="0" presId="urn:microsoft.com/office/officeart/2005/8/layout/matrix1"/>
    <dgm:cxn modelId="{676FD45C-4E0F-4718-87F9-1E72E3E931E9}" type="presParOf" srcId="{CE4E8DB8-C460-40C9-89A2-595C2F594102}" destId="{334D3DC0-BB9B-4F5E-BADE-6E94F88473C8}" srcOrd="7" destOrd="0" presId="urn:microsoft.com/office/officeart/2005/8/layout/matrix1"/>
    <dgm:cxn modelId="{FEC5FCE7-84E2-445F-AF68-274B50A70A8E}" type="presParOf" srcId="{A001F600-D9EC-4CE2-8059-7513327FD9A8}" destId="{FC4533A0-B59F-4B48-8669-230DA3319C8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FF0EE6-6EC3-4094-80C2-AB0AD03A6B8B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EA3552F-64C2-42D6-A228-DC1E4CCF9339}">
      <dgm:prSet phldrT="[Texto]"/>
      <dgm:spPr/>
      <dgm:t>
        <a:bodyPr/>
        <a:lstStyle/>
        <a:p>
          <a:pPr algn="ctr"/>
          <a:r>
            <a:rPr lang="es-CL" dirty="0" smtClean="0">
              <a:latin typeface="Times New Roman" pitchFamily="18" charset="0"/>
              <a:cs typeface="Times New Roman" pitchFamily="18" charset="0"/>
            </a:rPr>
            <a:t>Incluye  elementos visuales con ideas principales.</a:t>
          </a:r>
          <a:endParaRPr lang="es-CL" dirty="0">
            <a:latin typeface="Times New Roman" pitchFamily="18" charset="0"/>
            <a:cs typeface="Times New Roman" pitchFamily="18" charset="0"/>
          </a:endParaRPr>
        </a:p>
      </dgm:t>
    </dgm:pt>
    <dgm:pt modelId="{399FD139-5B64-4118-B0EB-99E6118F673F}" type="parTrans" cxnId="{06FE7E9B-93D8-4807-A757-3AF58B38C5FD}">
      <dgm:prSet/>
      <dgm:spPr/>
      <dgm:t>
        <a:bodyPr/>
        <a:lstStyle/>
        <a:p>
          <a:endParaRPr lang="es-CL"/>
        </a:p>
      </dgm:t>
    </dgm:pt>
    <dgm:pt modelId="{E529F2EF-FA39-4D01-97D4-682EEFABEA0E}" type="sibTrans" cxnId="{06FE7E9B-93D8-4807-A757-3AF58B38C5FD}">
      <dgm:prSet/>
      <dgm:spPr/>
      <dgm:t>
        <a:bodyPr/>
        <a:lstStyle/>
        <a:p>
          <a:endParaRPr lang="es-CL"/>
        </a:p>
      </dgm:t>
    </dgm:pt>
    <dgm:pt modelId="{03DBA369-F02E-4EE7-8502-FE032698ABB2}">
      <dgm:prSet phldrT="[Texto]" phldr="1"/>
      <dgm:spPr/>
      <dgm:t>
        <a:bodyPr/>
        <a:lstStyle/>
        <a:p>
          <a:endParaRPr lang="es-CL" dirty="0"/>
        </a:p>
      </dgm:t>
    </dgm:pt>
    <dgm:pt modelId="{3E2F0FF1-A2D2-47E4-A795-DCD101789BD7}" type="parTrans" cxnId="{ACEBA8FA-0229-4AE1-A851-82FF13984AEC}">
      <dgm:prSet/>
      <dgm:spPr/>
      <dgm:t>
        <a:bodyPr/>
        <a:lstStyle/>
        <a:p>
          <a:endParaRPr lang="es-CL"/>
        </a:p>
      </dgm:t>
    </dgm:pt>
    <dgm:pt modelId="{A7DFF28C-0090-45F9-B34F-29EB94120C8C}" type="sibTrans" cxnId="{ACEBA8FA-0229-4AE1-A851-82FF13984AEC}">
      <dgm:prSet/>
      <dgm:spPr/>
      <dgm:t>
        <a:bodyPr/>
        <a:lstStyle/>
        <a:p>
          <a:endParaRPr lang="es-CL"/>
        </a:p>
      </dgm:t>
    </dgm:pt>
    <dgm:pt modelId="{C8A44DC4-5040-4248-B20A-8AE7F3C6F38D}">
      <dgm:prSet phldrT="[Texto]" phldr="1"/>
      <dgm:spPr/>
      <dgm:t>
        <a:bodyPr/>
        <a:lstStyle/>
        <a:p>
          <a:endParaRPr lang="es-CL" dirty="0"/>
        </a:p>
      </dgm:t>
    </dgm:pt>
    <dgm:pt modelId="{F7EAC030-74B7-43B0-ACBC-AA2A24CC13BE}" type="parTrans" cxnId="{8B85B0D8-0237-4717-BF57-5D65E8EF7131}">
      <dgm:prSet/>
      <dgm:spPr/>
      <dgm:t>
        <a:bodyPr/>
        <a:lstStyle/>
        <a:p>
          <a:endParaRPr lang="es-CL"/>
        </a:p>
      </dgm:t>
    </dgm:pt>
    <dgm:pt modelId="{7CC5F798-5029-4F34-A747-2906BA0CA04F}" type="sibTrans" cxnId="{8B85B0D8-0237-4717-BF57-5D65E8EF7131}">
      <dgm:prSet/>
      <dgm:spPr/>
      <dgm:t>
        <a:bodyPr/>
        <a:lstStyle/>
        <a:p>
          <a:endParaRPr lang="es-CL"/>
        </a:p>
      </dgm:t>
    </dgm:pt>
    <dgm:pt modelId="{B0C16D9C-219F-4C85-8D97-9E6D3D66BA97}" type="pres">
      <dgm:prSet presAssocID="{D0FF0EE6-6EC3-4094-80C2-AB0AD03A6B8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CL"/>
        </a:p>
      </dgm:t>
    </dgm:pt>
    <dgm:pt modelId="{E3D98352-0D20-4700-861F-F560628D7E6E}" type="pres">
      <dgm:prSet presAssocID="{7EA3552F-64C2-42D6-A228-DC1E4CCF9339}" presName="posSpace" presStyleCnt="0"/>
      <dgm:spPr/>
    </dgm:pt>
    <dgm:pt modelId="{522EFB76-386B-47C3-A0A5-3E151871D9C6}" type="pres">
      <dgm:prSet presAssocID="{7EA3552F-64C2-42D6-A228-DC1E4CCF9339}" presName="vertFlow" presStyleCnt="0"/>
      <dgm:spPr/>
    </dgm:pt>
    <dgm:pt modelId="{52831B6A-3E6B-44AE-95B1-0488921DE116}" type="pres">
      <dgm:prSet presAssocID="{7EA3552F-64C2-42D6-A228-DC1E4CCF9339}" presName="topSpace" presStyleCnt="0"/>
      <dgm:spPr/>
    </dgm:pt>
    <dgm:pt modelId="{1E4CB37E-42D9-4D20-97F9-72FD282A72FB}" type="pres">
      <dgm:prSet presAssocID="{7EA3552F-64C2-42D6-A228-DC1E4CCF9339}" presName="firstComp" presStyleCnt="0"/>
      <dgm:spPr/>
    </dgm:pt>
    <dgm:pt modelId="{76B65AE7-C36E-4A5C-A51E-8A179C7B26E9}" type="pres">
      <dgm:prSet presAssocID="{7EA3552F-64C2-42D6-A228-DC1E4CCF9339}" presName="firstChild" presStyleLbl="bgAccFollowNode1" presStyleIdx="0" presStyleCnt="2" custScaleX="136384" custScaleY="45180" custLinFactX="16905" custLinFactY="-100000" custLinFactNeighborX="100000" custLinFactNeighborY="-100807"/>
      <dgm:spPr/>
    </dgm:pt>
    <dgm:pt modelId="{50F6DD7A-85B8-40CF-B3C6-F9FEA6EDB3BB}" type="pres">
      <dgm:prSet presAssocID="{7EA3552F-64C2-42D6-A228-DC1E4CCF9339}" presName="firstChildTx" presStyleLbl="bgAccFollowNode1" presStyleIdx="0" presStyleCnt="2">
        <dgm:presLayoutVars>
          <dgm:bulletEnabled val="1"/>
        </dgm:presLayoutVars>
      </dgm:prSet>
      <dgm:spPr/>
    </dgm:pt>
    <dgm:pt modelId="{361FFFD8-2F8D-441D-B795-5227B4E4A925}" type="pres">
      <dgm:prSet presAssocID="{7EA3552F-64C2-42D6-A228-DC1E4CCF9339}" presName="negSpace" presStyleCnt="0"/>
      <dgm:spPr/>
    </dgm:pt>
    <dgm:pt modelId="{82C1238D-7990-4E6B-9B5C-9DA15B224802}" type="pres">
      <dgm:prSet presAssocID="{7EA3552F-64C2-42D6-A228-DC1E4CCF9339}" presName="circle" presStyleLbl="node1" presStyleIdx="0" presStyleCnt="2" custScaleX="153379" custScaleY="157579" custLinFactX="-100000" custLinFactY="-100000" custLinFactNeighborX="-111233" custLinFactNeighborY="-100988"/>
      <dgm:spPr/>
      <dgm:t>
        <a:bodyPr/>
        <a:lstStyle/>
        <a:p>
          <a:endParaRPr lang="es-CL"/>
        </a:p>
      </dgm:t>
    </dgm:pt>
    <dgm:pt modelId="{060B7A01-DB1D-4E4E-9361-F0FDC7E44046}" type="pres">
      <dgm:prSet presAssocID="{E529F2EF-FA39-4D01-97D4-682EEFABEA0E}" presName="transSpace" presStyleCnt="0"/>
      <dgm:spPr/>
    </dgm:pt>
    <dgm:pt modelId="{BA36DC27-DC2A-4B6D-B8C6-80C8DD9E84E0}" type="pres">
      <dgm:prSet presAssocID="{03DBA369-F02E-4EE7-8502-FE032698ABB2}" presName="posSpace" presStyleCnt="0"/>
      <dgm:spPr/>
    </dgm:pt>
    <dgm:pt modelId="{0E643992-4623-4A07-ADB7-707772CBECB1}" type="pres">
      <dgm:prSet presAssocID="{03DBA369-F02E-4EE7-8502-FE032698ABB2}" presName="vertFlow" presStyleCnt="0"/>
      <dgm:spPr/>
    </dgm:pt>
    <dgm:pt modelId="{45CABD13-EECA-4E64-A4F7-5D28E6594CF5}" type="pres">
      <dgm:prSet presAssocID="{03DBA369-F02E-4EE7-8502-FE032698ABB2}" presName="topSpace" presStyleCnt="0"/>
      <dgm:spPr/>
    </dgm:pt>
    <dgm:pt modelId="{156F52BC-912D-4852-A21B-AB8C5DCEE45E}" type="pres">
      <dgm:prSet presAssocID="{03DBA369-F02E-4EE7-8502-FE032698ABB2}" presName="firstComp" presStyleCnt="0"/>
      <dgm:spPr/>
    </dgm:pt>
    <dgm:pt modelId="{63C505DB-D92B-42A0-9169-3F9510686F6D}" type="pres">
      <dgm:prSet presAssocID="{03DBA369-F02E-4EE7-8502-FE032698ABB2}" presName="firstChild" presStyleLbl="bgAccFollowNode1" presStyleIdx="1" presStyleCnt="2" custLinFactX="-21526" custLinFactY="43670" custLinFactNeighborX="-100000" custLinFactNeighborY="100000"/>
      <dgm:spPr/>
      <dgm:t>
        <a:bodyPr/>
        <a:lstStyle/>
        <a:p>
          <a:endParaRPr lang="es-CL"/>
        </a:p>
      </dgm:t>
    </dgm:pt>
    <dgm:pt modelId="{1A08577F-4CC2-4071-B766-E1FB7EF74C42}" type="pres">
      <dgm:prSet presAssocID="{03DBA369-F02E-4EE7-8502-FE032698ABB2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9933F0B-4E17-4C15-8154-FB121998DD4C}" type="pres">
      <dgm:prSet presAssocID="{03DBA369-F02E-4EE7-8502-FE032698ABB2}" presName="negSpace" presStyleCnt="0"/>
      <dgm:spPr/>
    </dgm:pt>
    <dgm:pt modelId="{E5793A6F-0C06-4EA2-841F-1DFF8E1B16F6}" type="pres">
      <dgm:prSet presAssocID="{03DBA369-F02E-4EE7-8502-FE032698ABB2}" presName="circle" presStyleLbl="node1" presStyleIdx="1" presStyleCnt="2" custLinFactY="12640" custLinFactNeighborX="-99167" custLinFactNeighborY="100000"/>
      <dgm:spPr/>
      <dgm:t>
        <a:bodyPr/>
        <a:lstStyle/>
        <a:p>
          <a:endParaRPr lang="es-CL"/>
        </a:p>
      </dgm:t>
    </dgm:pt>
  </dgm:ptLst>
  <dgm:cxnLst>
    <dgm:cxn modelId="{C0C6ECC3-F21B-4209-B4C2-EA32D125312A}" type="presOf" srcId="{03DBA369-F02E-4EE7-8502-FE032698ABB2}" destId="{E5793A6F-0C06-4EA2-841F-1DFF8E1B16F6}" srcOrd="0" destOrd="0" presId="urn:microsoft.com/office/officeart/2005/8/layout/hList9"/>
    <dgm:cxn modelId="{06FE7E9B-93D8-4807-A757-3AF58B38C5FD}" srcId="{D0FF0EE6-6EC3-4094-80C2-AB0AD03A6B8B}" destId="{7EA3552F-64C2-42D6-A228-DC1E4CCF9339}" srcOrd="0" destOrd="0" parTransId="{399FD139-5B64-4118-B0EB-99E6118F673F}" sibTransId="{E529F2EF-FA39-4D01-97D4-682EEFABEA0E}"/>
    <dgm:cxn modelId="{8B85B0D8-0237-4717-BF57-5D65E8EF7131}" srcId="{03DBA369-F02E-4EE7-8502-FE032698ABB2}" destId="{C8A44DC4-5040-4248-B20A-8AE7F3C6F38D}" srcOrd="0" destOrd="0" parTransId="{F7EAC030-74B7-43B0-ACBC-AA2A24CC13BE}" sibTransId="{7CC5F798-5029-4F34-A747-2906BA0CA04F}"/>
    <dgm:cxn modelId="{55E45562-F958-4E27-A0AB-FB1D450F2195}" type="presOf" srcId="{D0FF0EE6-6EC3-4094-80C2-AB0AD03A6B8B}" destId="{B0C16D9C-219F-4C85-8D97-9E6D3D66BA97}" srcOrd="0" destOrd="0" presId="urn:microsoft.com/office/officeart/2005/8/layout/hList9"/>
    <dgm:cxn modelId="{39ED423C-1729-4DCD-8569-1D631A3F15AF}" type="presOf" srcId="{C8A44DC4-5040-4248-B20A-8AE7F3C6F38D}" destId="{63C505DB-D92B-42A0-9169-3F9510686F6D}" srcOrd="0" destOrd="0" presId="urn:microsoft.com/office/officeart/2005/8/layout/hList9"/>
    <dgm:cxn modelId="{CFE64962-95F5-4A26-848C-E282FA3AF3C6}" type="presOf" srcId="{7EA3552F-64C2-42D6-A228-DC1E4CCF9339}" destId="{82C1238D-7990-4E6B-9B5C-9DA15B224802}" srcOrd="0" destOrd="0" presId="urn:microsoft.com/office/officeart/2005/8/layout/hList9"/>
    <dgm:cxn modelId="{30175848-DBBF-42D0-AA2B-784879F835CA}" type="presOf" srcId="{C8A44DC4-5040-4248-B20A-8AE7F3C6F38D}" destId="{1A08577F-4CC2-4071-B766-E1FB7EF74C42}" srcOrd="1" destOrd="0" presId="urn:microsoft.com/office/officeart/2005/8/layout/hList9"/>
    <dgm:cxn modelId="{ACEBA8FA-0229-4AE1-A851-82FF13984AEC}" srcId="{D0FF0EE6-6EC3-4094-80C2-AB0AD03A6B8B}" destId="{03DBA369-F02E-4EE7-8502-FE032698ABB2}" srcOrd="1" destOrd="0" parTransId="{3E2F0FF1-A2D2-47E4-A795-DCD101789BD7}" sibTransId="{A7DFF28C-0090-45F9-B34F-29EB94120C8C}"/>
    <dgm:cxn modelId="{AC65155C-95A1-4E44-A426-4A982F9BE29C}" type="presParOf" srcId="{B0C16D9C-219F-4C85-8D97-9E6D3D66BA97}" destId="{E3D98352-0D20-4700-861F-F560628D7E6E}" srcOrd="0" destOrd="0" presId="urn:microsoft.com/office/officeart/2005/8/layout/hList9"/>
    <dgm:cxn modelId="{9C6D75BB-A36E-4768-ACBC-1E106A21BE53}" type="presParOf" srcId="{B0C16D9C-219F-4C85-8D97-9E6D3D66BA97}" destId="{522EFB76-386B-47C3-A0A5-3E151871D9C6}" srcOrd="1" destOrd="0" presId="urn:microsoft.com/office/officeart/2005/8/layout/hList9"/>
    <dgm:cxn modelId="{4C0C7DA2-582E-4477-8C82-8AD6571F0B24}" type="presParOf" srcId="{522EFB76-386B-47C3-A0A5-3E151871D9C6}" destId="{52831B6A-3E6B-44AE-95B1-0488921DE116}" srcOrd="0" destOrd="0" presId="urn:microsoft.com/office/officeart/2005/8/layout/hList9"/>
    <dgm:cxn modelId="{8D1EBBBE-522E-47D9-BB3E-851F1952EAA7}" type="presParOf" srcId="{522EFB76-386B-47C3-A0A5-3E151871D9C6}" destId="{1E4CB37E-42D9-4D20-97F9-72FD282A72FB}" srcOrd="1" destOrd="0" presId="urn:microsoft.com/office/officeart/2005/8/layout/hList9"/>
    <dgm:cxn modelId="{54216BDF-8D6E-4889-A1D0-A969AD2B1DE7}" type="presParOf" srcId="{1E4CB37E-42D9-4D20-97F9-72FD282A72FB}" destId="{76B65AE7-C36E-4A5C-A51E-8A179C7B26E9}" srcOrd="0" destOrd="0" presId="urn:microsoft.com/office/officeart/2005/8/layout/hList9"/>
    <dgm:cxn modelId="{24357547-D136-41C7-BD34-F23FEF6634E8}" type="presParOf" srcId="{1E4CB37E-42D9-4D20-97F9-72FD282A72FB}" destId="{50F6DD7A-85B8-40CF-B3C6-F9FEA6EDB3BB}" srcOrd="1" destOrd="0" presId="urn:microsoft.com/office/officeart/2005/8/layout/hList9"/>
    <dgm:cxn modelId="{A53636D8-045E-44AF-BDE6-F3195EC2CD13}" type="presParOf" srcId="{B0C16D9C-219F-4C85-8D97-9E6D3D66BA97}" destId="{361FFFD8-2F8D-441D-B795-5227B4E4A925}" srcOrd="2" destOrd="0" presId="urn:microsoft.com/office/officeart/2005/8/layout/hList9"/>
    <dgm:cxn modelId="{999E3248-CDA2-4BF7-8193-77DE8636D630}" type="presParOf" srcId="{B0C16D9C-219F-4C85-8D97-9E6D3D66BA97}" destId="{82C1238D-7990-4E6B-9B5C-9DA15B224802}" srcOrd="3" destOrd="0" presId="urn:microsoft.com/office/officeart/2005/8/layout/hList9"/>
    <dgm:cxn modelId="{EA61D8DC-03FF-44FA-A69B-9B10998DFFEA}" type="presParOf" srcId="{B0C16D9C-219F-4C85-8D97-9E6D3D66BA97}" destId="{060B7A01-DB1D-4E4E-9361-F0FDC7E44046}" srcOrd="4" destOrd="0" presId="urn:microsoft.com/office/officeart/2005/8/layout/hList9"/>
    <dgm:cxn modelId="{347095B3-4EE6-4BD8-BCFB-CF32E1E05AF0}" type="presParOf" srcId="{B0C16D9C-219F-4C85-8D97-9E6D3D66BA97}" destId="{BA36DC27-DC2A-4B6D-B8C6-80C8DD9E84E0}" srcOrd="5" destOrd="0" presId="urn:microsoft.com/office/officeart/2005/8/layout/hList9"/>
    <dgm:cxn modelId="{F508B296-CA4F-4DDC-A802-93E588BAFE31}" type="presParOf" srcId="{B0C16D9C-219F-4C85-8D97-9E6D3D66BA97}" destId="{0E643992-4623-4A07-ADB7-707772CBECB1}" srcOrd="6" destOrd="0" presId="urn:microsoft.com/office/officeart/2005/8/layout/hList9"/>
    <dgm:cxn modelId="{A657B4AF-6562-4660-9AD1-C20398A75E2B}" type="presParOf" srcId="{0E643992-4623-4A07-ADB7-707772CBECB1}" destId="{45CABD13-EECA-4E64-A4F7-5D28E6594CF5}" srcOrd="0" destOrd="0" presId="urn:microsoft.com/office/officeart/2005/8/layout/hList9"/>
    <dgm:cxn modelId="{18EDE67A-3736-4EB6-9209-3A1F92762E27}" type="presParOf" srcId="{0E643992-4623-4A07-ADB7-707772CBECB1}" destId="{156F52BC-912D-4852-A21B-AB8C5DCEE45E}" srcOrd="1" destOrd="0" presId="urn:microsoft.com/office/officeart/2005/8/layout/hList9"/>
    <dgm:cxn modelId="{BE1F6912-51DF-4477-8397-99EA35A39C63}" type="presParOf" srcId="{156F52BC-912D-4852-A21B-AB8C5DCEE45E}" destId="{63C505DB-D92B-42A0-9169-3F9510686F6D}" srcOrd="0" destOrd="0" presId="urn:microsoft.com/office/officeart/2005/8/layout/hList9"/>
    <dgm:cxn modelId="{84ABC6AE-67E7-4516-86E0-C03731F90218}" type="presParOf" srcId="{156F52BC-912D-4852-A21B-AB8C5DCEE45E}" destId="{1A08577F-4CC2-4071-B766-E1FB7EF74C42}" srcOrd="1" destOrd="0" presId="urn:microsoft.com/office/officeart/2005/8/layout/hList9"/>
    <dgm:cxn modelId="{87290C35-8DCA-4F0C-BA73-2F553679C040}" type="presParOf" srcId="{B0C16D9C-219F-4C85-8D97-9E6D3D66BA97}" destId="{F9933F0B-4E17-4C15-8154-FB121998DD4C}" srcOrd="7" destOrd="0" presId="urn:microsoft.com/office/officeart/2005/8/layout/hList9"/>
    <dgm:cxn modelId="{53536F55-F31D-4A16-8EB6-CF92775531BE}" type="presParOf" srcId="{B0C16D9C-219F-4C85-8D97-9E6D3D66BA97}" destId="{E5793A6F-0C06-4EA2-841F-1DFF8E1B16F6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215BDD1-F311-499F-87B1-F0862E739039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DE14E1A-6C2F-4525-8FF4-5F0C1123A810}">
      <dgm:prSet phldrT="[Texto]" custT="1"/>
      <dgm:spPr/>
      <dgm:t>
        <a:bodyPr/>
        <a:lstStyle/>
        <a:p>
          <a:r>
            <a:rPr lang="es-CL" sz="1800" dirty="0" smtClean="0">
              <a:latin typeface="Times New Roman" pitchFamily="18" charset="0"/>
              <a:cs typeface="Times New Roman" pitchFamily="18" charset="0"/>
            </a:rPr>
            <a:t>Aspectos fundamentales</a:t>
          </a:r>
          <a:endParaRPr lang="es-CL" sz="1800" dirty="0">
            <a:latin typeface="Times New Roman" pitchFamily="18" charset="0"/>
            <a:cs typeface="Times New Roman" pitchFamily="18" charset="0"/>
          </a:endParaRPr>
        </a:p>
      </dgm:t>
    </dgm:pt>
    <dgm:pt modelId="{15EE7532-5EBE-42FB-88EF-FCCA90694A32}" type="parTrans" cxnId="{CDFD0900-C6BF-4A59-8F57-80ECA9BFE6B3}">
      <dgm:prSet/>
      <dgm:spPr/>
      <dgm:t>
        <a:bodyPr/>
        <a:lstStyle/>
        <a:p>
          <a:endParaRPr lang="es-CL"/>
        </a:p>
      </dgm:t>
    </dgm:pt>
    <dgm:pt modelId="{AED46166-4342-4EA7-91FE-8AF0A8B53B31}" type="sibTrans" cxnId="{CDFD0900-C6BF-4A59-8F57-80ECA9BFE6B3}">
      <dgm:prSet/>
      <dgm:spPr/>
      <dgm:t>
        <a:bodyPr/>
        <a:lstStyle/>
        <a:p>
          <a:endParaRPr lang="es-CL"/>
        </a:p>
      </dgm:t>
    </dgm:pt>
    <dgm:pt modelId="{F39BEDBB-87EA-4D82-ADCA-2298E8EB37E8}">
      <dgm:prSet phldrT="[Texto]" custT="1"/>
      <dgm:spPr/>
      <dgm:t>
        <a:bodyPr/>
        <a:lstStyle/>
        <a:p>
          <a:r>
            <a:rPr lang="es-CL" sz="1800" dirty="0" smtClean="0">
              <a:latin typeface="Times New Roman" pitchFamily="18" charset="0"/>
              <a:cs typeface="Times New Roman" pitchFamily="18" charset="0"/>
            </a:rPr>
            <a:t>Síntesis</a:t>
          </a:r>
        </a:p>
      </dgm:t>
    </dgm:pt>
    <dgm:pt modelId="{9D253480-D43F-4EF5-A49E-0FB1950345C2}" type="parTrans" cxnId="{566F98A3-E0FE-4DCE-8DF0-DDA403EC5D53}">
      <dgm:prSet/>
      <dgm:spPr/>
      <dgm:t>
        <a:bodyPr/>
        <a:lstStyle/>
        <a:p>
          <a:endParaRPr lang="es-CL"/>
        </a:p>
      </dgm:t>
    </dgm:pt>
    <dgm:pt modelId="{157BA791-1CC2-4E73-AF7B-A874B89AFB41}" type="sibTrans" cxnId="{566F98A3-E0FE-4DCE-8DF0-DDA403EC5D53}">
      <dgm:prSet/>
      <dgm:spPr/>
      <dgm:t>
        <a:bodyPr/>
        <a:lstStyle/>
        <a:p>
          <a:endParaRPr lang="es-CL"/>
        </a:p>
      </dgm:t>
    </dgm:pt>
    <dgm:pt modelId="{707A8D3B-2E28-4C9A-A5F9-508BAF5B6DCD}">
      <dgm:prSet phldrT="[Texto]" custT="1"/>
      <dgm:spPr/>
      <dgm:t>
        <a:bodyPr/>
        <a:lstStyle/>
        <a:p>
          <a:r>
            <a:rPr lang="es-CL" sz="1800" dirty="0" smtClean="0">
              <a:latin typeface="Times New Roman" pitchFamily="18" charset="0"/>
              <a:cs typeface="Times New Roman" pitchFamily="18" charset="0"/>
            </a:rPr>
            <a:t>Reflexión</a:t>
          </a:r>
          <a:endParaRPr lang="es-CL" sz="1800" dirty="0">
            <a:latin typeface="Times New Roman" pitchFamily="18" charset="0"/>
            <a:cs typeface="Times New Roman" pitchFamily="18" charset="0"/>
          </a:endParaRPr>
        </a:p>
      </dgm:t>
    </dgm:pt>
    <dgm:pt modelId="{EA69FBAA-A7F4-4C7C-AB75-A8D72F705F42}" type="parTrans" cxnId="{AA24F647-DC9A-495F-A905-AEF17CEAE901}">
      <dgm:prSet/>
      <dgm:spPr/>
      <dgm:t>
        <a:bodyPr/>
        <a:lstStyle/>
        <a:p>
          <a:endParaRPr lang="es-CL"/>
        </a:p>
      </dgm:t>
    </dgm:pt>
    <dgm:pt modelId="{B65470BA-A16A-4ED8-AEF0-C30D5DDA4D30}" type="sibTrans" cxnId="{AA24F647-DC9A-495F-A905-AEF17CEAE901}">
      <dgm:prSet/>
      <dgm:spPr/>
      <dgm:t>
        <a:bodyPr/>
        <a:lstStyle/>
        <a:p>
          <a:endParaRPr lang="es-CL"/>
        </a:p>
      </dgm:t>
    </dgm:pt>
    <dgm:pt modelId="{6F256424-0ABB-4B0D-A976-4803C7527EF5}">
      <dgm:prSet phldrT="[Texto]" custT="1"/>
      <dgm:spPr/>
      <dgm:t>
        <a:bodyPr/>
        <a:lstStyle/>
        <a:p>
          <a:r>
            <a:rPr kumimoji="0" lang="es-CL" sz="4400" b="0" kern="1200" cap="small" baseline="0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rPr>
            <a:t>Conclusión</a:t>
          </a:r>
          <a:endParaRPr kumimoji="0" lang="es-CL" sz="4000" b="0" kern="1200" cap="small" baseline="0" dirty="0">
            <a:solidFill>
              <a:schemeClr val="tx2"/>
            </a:solidFill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7E13C4CB-7CED-4382-AAFF-A03490066048}" type="parTrans" cxnId="{59477980-8608-470C-9310-34D29C21E7C6}">
      <dgm:prSet/>
      <dgm:spPr/>
      <dgm:t>
        <a:bodyPr/>
        <a:lstStyle/>
        <a:p>
          <a:endParaRPr lang="es-CL"/>
        </a:p>
      </dgm:t>
    </dgm:pt>
    <dgm:pt modelId="{383C720A-9E1C-49A9-81A6-30CE8F714386}" type="sibTrans" cxnId="{59477980-8608-470C-9310-34D29C21E7C6}">
      <dgm:prSet/>
      <dgm:spPr/>
      <dgm:t>
        <a:bodyPr/>
        <a:lstStyle/>
        <a:p>
          <a:endParaRPr lang="es-CL"/>
        </a:p>
      </dgm:t>
    </dgm:pt>
    <dgm:pt modelId="{1EE91D48-334E-41B1-B88A-2E262A660AEC}" type="pres">
      <dgm:prSet presAssocID="{3215BDD1-F311-499F-87B1-F0862E73903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CC722D81-AA17-44CD-8FE2-3503FE259BD9}" type="pres">
      <dgm:prSet presAssocID="{3215BDD1-F311-499F-87B1-F0862E739039}" presName="ellipse" presStyleLbl="trBgShp" presStyleIdx="0" presStyleCnt="1"/>
      <dgm:spPr/>
    </dgm:pt>
    <dgm:pt modelId="{2ACEF1D6-0909-4B33-A1F2-42DC48604539}" type="pres">
      <dgm:prSet presAssocID="{3215BDD1-F311-499F-87B1-F0862E739039}" presName="arrow1" presStyleLbl="fgShp" presStyleIdx="0" presStyleCnt="1" custScaleX="128572" custScaleY="114286" custLinFactNeighborX="476" custLinFactNeighborY="16608"/>
      <dgm:spPr/>
    </dgm:pt>
    <dgm:pt modelId="{3E4B3372-8BDE-4C8E-9AA3-45309449096C}" type="pres">
      <dgm:prSet presAssocID="{3215BDD1-F311-499F-87B1-F0862E73903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8FC6D0D-78BB-46EC-A582-7D9E7E353D5B}" type="pres">
      <dgm:prSet presAssocID="{F39BEDBB-87EA-4D82-ADCA-2298E8EB37E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9155DD6-0719-4B10-B316-B045609DDF4C}" type="pres">
      <dgm:prSet presAssocID="{707A8D3B-2E28-4C9A-A5F9-508BAF5B6DCD}" presName="item2" presStyleLbl="node1" presStyleIdx="1" presStyleCnt="3" custScaleX="119048" custScaleY="123841" custLinFactNeighborY="-342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0FACA6F-E017-499E-9AB2-D5F0DF111AE1}" type="pres">
      <dgm:prSet presAssocID="{6F256424-0ABB-4B0D-A976-4803C7527EF5}" presName="item3" presStyleLbl="node1" presStyleIdx="2" presStyleCnt="3" custScaleX="116720" custScaleY="10772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257158F-B94C-4209-A4C8-32554E2D76B9}" type="pres">
      <dgm:prSet presAssocID="{3215BDD1-F311-499F-87B1-F0862E739039}" presName="funnel" presStyleLbl="trAlignAcc1" presStyleIdx="0" presStyleCnt="1" custScaleX="103088" custScaleY="110884" custLinFactNeighborX="837" custLinFactNeighborY="-893"/>
      <dgm:spPr/>
    </dgm:pt>
  </dgm:ptLst>
  <dgm:cxnLst>
    <dgm:cxn modelId="{9818A41E-6CC6-457A-BB3A-6D3FB81772D9}" type="presOf" srcId="{6F256424-0ABB-4B0D-A976-4803C7527EF5}" destId="{3E4B3372-8BDE-4C8E-9AA3-45309449096C}" srcOrd="0" destOrd="0" presId="urn:microsoft.com/office/officeart/2005/8/layout/funnel1"/>
    <dgm:cxn modelId="{566F98A3-E0FE-4DCE-8DF0-DDA403EC5D53}" srcId="{3215BDD1-F311-499F-87B1-F0862E739039}" destId="{F39BEDBB-87EA-4D82-ADCA-2298E8EB37E8}" srcOrd="1" destOrd="0" parTransId="{9D253480-D43F-4EF5-A49E-0FB1950345C2}" sibTransId="{157BA791-1CC2-4E73-AF7B-A874B89AFB41}"/>
    <dgm:cxn modelId="{9EF1C1B4-2EED-4902-9605-94A962203F67}" type="presOf" srcId="{6DE14E1A-6C2F-4525-8FF4-5F0C1123A810}" destId="{F0FACA6F-E017-499E-9AB2-D5F0DF111AE1}" srcOrd="0" destOrd="0" presId="urn:microsoft.com/office/officeart/2005/8/layout/funnel1"/>
    <dgm:cxn modelId="{05F02DDB-19A3-48E5-9F47-492E838863E8}" type="presOf" srcId="{707A8D3B-2E28-4C9A-A5F9-508BAF5B6DCD}" destId="{A8FC6D0D-78BB-46EC-A582-7D9E7E353D5B}" srcOrd="0" destOrd="0" presId="urn:microsoft.com/office/officeart/2005/8/layout/funnel1"/>
    <dgm:cxn modelId="{59477980-8608-470C-9310-34D29C21E7C6}" srcId="{3215BDD1-F311-499F-87B1-F0862E739039}" destId="{6F256424-0ABB-4B0D-A976-4803C7527EF5}" srcOrd="3" destOrd="0" parTransId="{7E13C4CB-7CED-4382-AAFF-A03490066048}" sibTransId="{383C720A-9E1C-49A9-81A6-30CE8F714386}"/>
    <dgm:cxn modelId="{66889DB9-7E27-448F-9387-CB07DB52AA6F}" type="presOf" srcId="{F39BEDBB-87EA-4D82-ADCA-2298E8EB37E8}" destId="{D9155DD6-0719-4B10-B316-B045609DDF4C}" srcOrd="0" destOrd="0" presId="urn:microsoft.com/office/officeart/2005/8/layout/funnel1"/>
    <dgm:cxn modelId="{ED29463D-C3CF-47FD-996A-22B86ADB1642}" type="presOf" srcId="{3215BDD1-F311-499F-87B1-F0862E739039}" destId="{1EE91D48-334E-41B1-B88A-2E262A660AEC}" srcOrd="0" destOrd="0" presId="urn:microsoft.com/office/officeart/2005/8/layout/funnel1"/>
    <dgm:cxn modelId="{AA24F647-DC9A-495F-A905-AEF17CEAE901}" srcId="{3215BDD1-F311-499F-87B1-F0862E739039}" destId="{707A8D3B-2E28-4C9A-A5F9-508BAF5B6DCD}" srcOrd="2" destOrd="0" parTransId="{EA69FBAA-A7F4-4C7C-AB75-A8D72F705F42}" sibTransId="{B65470BA-A16A-4ED8-AEF0-C30D5DDA4D30}"/>
    <dgm:cxn modelId="{CDFD0900-C6BF-4A59-8F57-80ECA9BFE6B3}" srcId="{3215BDD1-F311-499F-87B1-F0862E739039}" destId="{6DE14E1A-6C2F-4525-8FF4-5F0C1123A810}" srcOrd="0" destOrd="0" parTransId="{15EE7532-5EBE-42FB-88EF-FCCA90694A32}" sibTransId="{AED46166-4342-4EA7-91FE-8AF0A8B53B31}"/>
    <dgm:cxn modelId="{08FACF2B-A4A4-45BE-8AA9-8BA5F8949571}" type="presParOf" srcId="{1EE91D48-334E-41B1-B88A-2E262A660AEC}" destId="{CC722D81-AA17-44CD-8FE2-3503FE259BD9}" srcOrd="0" destOrd="0" presId="urn:microsoft.com/office/officeart/2005/8/layout/funnel1"/>
    <dgm:cxn modelId="{3328A7A5-6864-4767-96B5-198197DB518D}" type="presParOf" srcId="{1EE91D48-334E-41B1-B88A-2E262A660AEC}" destId="{2ACEF1D6-0909-4B33-A1F2-42DC48604539}" srcOrd="1" destOrd="0" presId="urn:microsoft.com/office/officeart/2005/8/layout/funnel1"/>
    <dgm:cxn modelId="{C7598C6B-C616-4E58-8273-015B00D3991C}" type="presParOf" srcId="{1EE91D48-334E-41B1-B88A-2E262A660AEC}" destId="{3E4B3372-8BDE-4C8E-9AA3-45309449096C}" srcOrd="2" destOrd="0" presId="urn:microsoft.com/office/officeart/2005/8/layout/funnel1"/>
    <dgm:cxn modelId="{AF76BA4D-4FB3-4DD4-8467-1907A9F87522}" type="presParOf" srcId="{1EE91D48-334E-41B1-B88A-2E262A660AEC}" destId="{A8FC6D0D-78BB-46EC-A582-7D9E7E353D5B}" srcOrd="3" destOrd="0" presId="urn:microsoft.com/office/officeart/2005/8/layout/funnel1"/>
    <dgm:cxn modelId="{D5B20CAB-8693-4835-9A5A-16825503C176}" type="presParOf" srcId="{1EE91D48-334E-41B1-B88A-2E262A660AEC}" destId="{D9155DD6-0719-4B10-B316-B045609DDF4C}" srcOrd="4" destOrd="0" presId="urn:microsoft.com/office/officeart/2005/8/layout/funnel1"/>
    <dgm:cxn modelId="{3972176E-396A-4138-ABDF-B556DCE7807F}" type="presParOf" srcId="{1EE91D48-334E-41B1-B88A-2E262A660AEC}" destId="{F0FACA6F-E017-499E-9AB2-D5F0DF111AE1}" srcOrd="5" destOrd="0" presId="urn:microsoft.com/office/officeart/2005/8/layout/funnel1"/>
    <dgm:cxn modelId="{8832D94E-5FA4-4D2B-A3D3-09B4378E3BF0}" type="presParOf" srcId="{1EE91D48-334E-41B1-B88A-2E262A660AEC}" destId="{2257158F-B94C-4209-A4C8-32554E2D76B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5AB140-F761-4F42-AF43-10694C7A63DA}">
      <dsp:nvSpPr>
        <dsp:cNvPr id="0" name=""/>
        <dsp:cNvSpPr/>
      </dsp:nvSpPr>
      <dsp:spPr>
        <a:xfrm rot="5400000">
          <a:off x="-233134" y="235547"/>
          <a:ext cx="1554231" cy="10879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100" kern="1200" dirty="0"/>
        </a:p>
      </dsp:txBody>
      <dsp:txXfrm rot="-5400000">
        <a:off x="2" y="546393"/>
        <a:ext cx="1087961" cy="466270"/>
      </dsp:txXfrm>
    </dsp:sp>
    <dsp:sp modelId="{6665987C-6DF1-4057-92FC-96AD16523EC3}">
      <dsp:nvSpPr>
        <dsp:cNvPr id="0" name=""/>
        <dsp:cNvSpPr/>
      </dsp:nvSpPr>
      <dsp:spPr>
        <a:xfrm rot="5400000">
          <a:off x="3217846" y="-2127472"/>
          <a:ext cx="1010250" cy="52700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La presentación debe indicar los temas que se van a abordar.</a:t>
          </a:r>
          <a:endParaRPr lang="es-CL" sz="2400" kern="1200" dirty="0"/>
        </a:p>
      </dsp:txBody>
      <dsp:txXfrm rot="-5400000">
        <a:off x="1087961" y="51729"/>
        <a:ext cx="5220704" cy="911618"/>
      </dsp:txXfrm>
    </dsp:sp>
    <dsp:sp modelId="{2D633616-8910-4CC9-B07D-F87120BC9720}">
      <dsp:nvSpPr>
        <dsp:cNvPr id="0" name=""/>
        <dsp:cNvSpPr/>
      </dsp:nvSpPr>
      <dsp:spPr>
        <a:xfrm rot="5400000">
          <a:off x="-233134" y="1595176"/>
          <a:ext cx="1554231" cy="10879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100" kern="1200" dirty="0"/>
        </a:p>
      </dsp:txBody>
      <dsp:txXfrm rot="-5400000">
        <a:off x="2" y="1906022"/>
        <a:ext cx="1087961" cy="466270"/>
      </dsp:txXfrm>
    </dsp:sp>
    <dsp:sp modelId="{CFF459C8-33B8-40F4-9A9E-777D401FC8E3}">
      <dsp:nvSpPr>
        <dsp:cNvPr id="0" name=""/>
        <dsp:cNvSpPr/>
      </dsp:nvSpPr>
      <dsp:spPr>
        <a:xfrm rot="5400000">
          <a:off x="3217846" y="-767843"/>
          <a:ext cx="1010250" cy="52700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Se debe indicar cada tema con viñetas. </a:t>
          </a:r>
          <a:endParaRPr lang="es-CL" sz="2400" kern="1200" dirty="0"/>
        </a:p>
      </dsp:txBody>
      <dsp:txXfrm rot="-5400000">
        <a:off x="1087961" y="1411358"/>
        <a:ext cx="5220704" cy="911618"/>
      </dsp:txXfrm>
    </dsp:sp>
    <dsp:sp modelId="{7A8B627F-C573-4A19-9BC0-27EAAC3F135C}">
      <dsp:nvSpPr>
        <dsp:cNvPr id="0" name=""/>
        <dsp:cNvSpPr/>
      </dsp:nvSpPr>
      <dsp:spPr>
        <a:xfrm rot="5400000">
          <a:off x="-233134" y="2954804"/>
          <a:ext cx="1554231" cy="10879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100" kern="1200" dirty="0"/>
        </a:p>
      </dsp:txBody>
      <dsp:txXfrm rot="-5400000">
        <a:off x="2" y="3265650"/>
        <a:ext cx="1087961" cy="466270"/>
      </dsp:txXfrm>
    </dsp:sp>
    <dsp:sp modelId="{5A68D9CC-4AE5-4175-8A0F-7628304FFACC}">
      <dsp:nvSpPr>
        <dsp:cNvPr id="0" name=""/>
        <dsp:cNvSpPr/>
      </dsp:nvSpPr>
      <dsp:spPr>
        <a:xfrm rot="5400000">
          <a:off x="3217846" y="591785"/>
          <a:ext cx="1010250" cy="52700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Utiliza “</a:t>
          </a:r>
          <a:r>
            <a:rPr lang="es-CL" sz="2400" kern="1200" dirty="0" err="1" smtClean="0">
              <a:latin typeface="Times New Roman" pitchFamily="18" charset="0"/>
              <a:cs typeface="Times New Roman" pitchFamily="18" charset="0"/>
            </a:rPr>
            <a:t>SmartArt</a:t>
          </a: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” en la pestaña Insertar .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87961" y="2770986"/>
        <a:ext cx="5220704" cy="911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8C318-C707-47F6-A650-B976F549E05C}">
      <dsp:nvSpPr>
        <dsp:cNvPr id="0" name=""/>
        <dsp:cNvSpPr/>
      </dsp:nvSpPr>
      <dsp:spPr>
        <a:xfrm>
          <a:off x="0" y="108188"/>
          <a:ext cx="7467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000" kern="1200" dirty="0" smtClean="0">
              <a:latin typeface="Times New Roman" pitchFamily="18" charset="0"/>
              <a:cs typeface="Times New Roman" pitchFamily="18" charset="0"/>
            </a:rPr>
            <a:t>General</a:t>
          </a:r>
          <a:endParaRPr lang="es-CL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99" y="167587"/>
        <a:ext cx="7348802" cy="1098002"/>
      </dsp:txXfrm>
    </dsp:sp>
    <dsp:sp modelId="{218687B4-B103-495F-9993-F39C011008EA}">
      <dsp:nvSpPr>
        <dsp:cNvPr id="0" name=""/>
        <dsp:cNvSpPr/>
      </dsp:nvSpPr>
      <dsp:spPr>
        <a:xfrm>
          <a:off x="0" y="1360412"/>
          <a:ext cx="7467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400" kern="1200" dirty="0" smtClean="0">
              <a:latin typeface="Times New Roman" pitchFamily="18" charset="0"/>
              <a:cs typeface="Times New Roman" pitchFamily="18" charset="0"/>
            </a:rPr>
            <a:t>Uniformar el formato de los entregables de todos los estudiantes de la Facultad de Ingeniería y Negocios de la UDLA.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360412"/>
        <a:ext cx="7467600" cy="1076400"/>
      </dsp:txXfrm>
    </dsp:sp>
    <dsp:sp modelId="{737AAA58-B2AA-4346-A94D-382151D9B915}">
      <dsp:nvSpPr>
        <dsp:cNvPr id="0" name=""/>
        <dsp:cNvSpPr/>
      </dsp:nvSpPr>
      <dsp:spPr>
        <a:xfrm>
          <a:off x="0" y="2436812"/>
          <a:ext cx="7467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000" kern="1200" dirty="0" smtClean="0">
              <a:latin typeface="Times New Roman" pitchFamily="18" charset="0"/>
              <a:cs typeface="Times New Roman" pitchFamily="18" charset="0"/>
            </a:rPr>
            <a:t>Específico</a:t>
          </a:r>
          <a:endParaRPr lang="es-CL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99" y="2496211"/>
        <a:ext cx="7348802" cy="1098002"/>
      </dsp:txXfrm>
    </dsp:sp>
    <dsp:sp modelId="{7E30CE4A-AF36-460D-8482-E9C985CB383B}">
      <dsp:nvSpPr>
        <dsp:cNvPr id="0" name=""/>
        <dsp:cNvSpPr/>
      </dsp:nvSpPr>
      <dsp:spPr>
        <a:xfrm>
          <a:off x="0" y="3653612"/>
          <a:ext cx="7467600" cy="1076400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400" kern="1200" dirty="0" smtClean="0">
              <a:latin typeface="Times New Roman" pitchFamily="18" charset="0"/>
              <a:cs typeface="Times New Roman" pitchFamily="18" charset="0"/>
            </a:rPr>
            <a:t>Dar a conocer las partes que componen la realización de una presentación oral según el formato institucional.  </a:t>
          </a:r>
          <a:endParaRPr lang="es-CL" sz="2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653612"/>
        <a:ext cx="7467600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300B2-BD26-4312-9E87-003928196ADD}">
      <dsp:nvSpPr>
        <dsp:cNvPr id="0" name=""/>
        <dsp:cNvSpPr/>
      </dsp:nvSpPr>
      <dsp:spPr>
        <a:xfrm>
          <a:off x="2526212" y="540"/>
          <a:ext cx="4621440" cy="21086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Se refiere a todos los contenidos que se deben presentar y que fueron previamente explicitados en diapositivas anteriores.</a:t>
          </a:r>
          <a:endParaRPr lang="es-CL" sz="2400" kern="1200" dirty="0">
            <a:solidFill>
              <a:srgbClr val="FF000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700" kern="1200" dirty="0"/>
        </a:p>
      </dsp:txBody>
      <dsp:txXfrm>
        <a:off x="2526212" y="264116"/>
        <a:ext cx="3830713" cy="1581454"/>
      </dsp:txXfrm>
    </dsp:sp>
    <dsp:sp modelId="{6AB4BAB3-A2ED-4450-87E2-9FDEBACD2535}">
      <dsp:nvSpPr>
        <dsp:cNvPr id="0" name=""/>
        <dsp:cNvSpPr/>
      </dsp:nvSpPr>
      <dsp:spPr>
        <a:xfrm>
          <a:off x="3688" y="540"/>
          <a:ext cx="2522523" cy="2108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kern="1200" dirty="0" smtClean="0"/>
            <a:t>Contenidos</a:t>
          </a:r>
          <a:endParaRPr lang="es-CL" sz="3000" kern="1200" dirty="0"/>
        </a:p>
      </dsp:txBody>
      <dsp:txXfrm>
        <a:off x="106622" y="103474"/>
        <a:ext cx="2316655" cy="1902738"/>
      </dsp:txXfrm>
    </dsp:sp>
    <dsp:sp modelId="{E0B7AEA9-2F0B-4428-84F7-D0C43694BA01}">
      <dsp:nvSpPr>
        <dsp:cNvPr id="0" name=""/>
        <dsp:cNvSpPr/>
      </dsp:nvSpPr>
      <dsp:spPr>
        <a:xfrm>
          <a:off x="2635084" y="2320008"/>
          <a:ext cx="4512642" cy="21086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Redactar con claridad y precisión.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Puntuar ideas y evitar la lectura continua. 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5084" y="2583584"/>
        <a:ext cx="3721915" cy="1581454"/>
      </dsp:txXfrm>
    </dsp:sp>
    <dsp:sp modelId="{B4EFE431-9E27-4291-B553-60F20150D3D2}">
      <dsp:nvSpPr>
        <dsp:cNvPr id="0" name=""/>
        <dsp:cNvSpPr/>
      </dsp:nvSpPr>
      <dsp:spPr>
        <a:xfrm>
          <a:off x="3614" y="2320008"/>
          <a:ext cx="2631470" cy="2108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kern="1200" dirty="0" smtClean="0"/>
            <a:t>Síntesis</a:t>
          </a:r>
          <a:endParaRPr lang="es-CL" sz="3000" kern="1200" dirty="0"/>
        </a:p>
      </dsp:txBody>
      <dsp:txXfrm>
        <a:off x="106548" y="2422942"/>
        <a:ext cx="2425602" cy="19027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4E4E2-9C5B-42B9-B2E6-99330FEA3E08}">
      <dsp:nvSpPr>
        <dsp:cNvPr id="0" name=""/>
        <dsp:cNvSpPr/>
      </dsp:nvSpPr>
      <dsp:spPr>
        <a:xfrm>
          <a:off x="1611350" y="687553"/>
          <a:ext cx="4565406" cy="4565406"/>
        </a:xfrm>
        <a:prstGeom prst="blockArc">
          <a:avLst>
            <a:gd name="adj1" fmla="val 10808594"/>
            <a:gd name="adj2" fmla="val 16422485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98648-5CBB-4475-8903-6342902DFF20}">
      <dsp:nvSpPr>
        <dsp:cNvPr id="0" name=""/>
        <dsp:cNvSpPr/>
      </dsp:nvSpPr>
      <dsp:spPr>
        <a:xfrm>
          <a:off x="1611307" y="696892"/>
          <a:ext cx="4565406" cy="4565406"/>
        </a:xfrm>
        <a:prstGeom prst="blockArc">
          <a:avLst>
            <a:gd name="adj1" fmla="val 5177448"/>
            <a:gd name="adj2" fmla="val 10822993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01D66-2225-4403-95AC-B1167DB3C5B4}">
      <dsp:nvSpPr>
        <dsp:cNvPr id="0" name=""/>
        <dsp:cNvSpPr/>
      </dsp:nvSpPr>
      <dsp:spPr>
        <a:xfrm>
          <a:off x="1933465" y="699330"/>
          <a:ext cx="4565406" cy="4565406"/>
        </a:xfrm>
        <a:prstGeom prst="blockArc">
          <a:avLst>
            <a:gd name="adj1" fmla="val 21598700"/>
            <a:gd name="adj2" fmla="val 5674577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391D61-38FB-4CF2-AE75-9EF9167A44F3}">
      <dsp:nvSpPr>
        <dsp:cNvPr id="0" name=""/>
        <dsp:cNvSpPr/>
      </dsp:nvSpPr>
      <dsp:spPr>
        <a:xfrm>
          <a:off x="1933505" y="685109"/>
          <a:ext cx="4565406" cy="4565406"/>
        </a:xfrm>
        <a:prstGeom prst="blockArc">
          <a:avLst>
            <a:gd name="adj1" fmla="val 15925361"/>
            <a:gd name="adj2" fmla="val 20624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95DC9-1A20-429F-896A-A77F51FA1340}">
      <dsp:nvSpPr>
        <dsp:cNvPr id="0" name=""/>
        <dsp:cNvSpPr/>
      </dsp:nvSpPr>
      <dsp:spPr>
        <a:xfrm>
          <a:off x="2641256" y="1796194"/>
          <a:ext cx="2794010" cy="2357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800" kern="1200" dirty="0" smtClean="0">
              <a:latin typeface="Times New Roman" pitchFamily="18" charset="0"/>
              <a:cs typeface="Times New Roman" pitchFamily="18" charset="0"/>
            </a:rPr>
            <a:t>Presentación</a:t>
          </a: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50429" y="2141436"/>
        <a:ext cx="1975664" cy="1666976"/>
      </dsp:txXfrm>
    </dsp:sp>
    <dsp:sp modelId="{89192BBB-7B88-44BA-A8F5-7A0B7D322442}">
      <dsp:nvSpPr>
        <dsp:cNvPr id="0" name=""/>
        <dsp:cNvSpPr/>
      </dsp:nvSpPr>
      <dsp:spPr>
        <a:xfrm>
          <a:off x="3214091" y="-91619"/>
          <a:ext cx="1648340" cy="16735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>
              <a:latin typeface="Times New Roman" pitchFamily="18" charset="0"/>
              <a:cs typeface="Times New Roman" pitchFamily="18" charset="0"/>
            </a:rPr>
            <a:t>Síntesis de contenidos</a:t>
          </a:r>
          <a:endParaRPr lang="es-CL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55485" y="153460"/>
        <a:ext cx="1165552" cy="1183344"/>
      </dsp:txXfrm>
    </dsp:sp>
    <dsp:sp modelId="{37EAA415-D124-4E33-AFDA-FF363FC57253}">
      <dsp:nvSpPr>
        <dsp:cNvPr id="0" name=""/>
        <dsp:cNvSpPr/>
      </dsp:nvSpPr>
      <dsp:spPr>
        <a:xfrm>
          <a:off x="5434643" y="2139155"/>
          <a:ext cx="2022635" cy="1684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>
              <a:latin typeface="Times New Roman" pitchFamily="18" charset="0"/>
              <a:cs typeface="Times New Roman" pitchFamily="18" charset="0"/>
            </a:rPr>
            <a:t>Vocabulario adecuado</a:t>
          </a:r>
          <a:endParaRPr lang="es-CL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30851" y="2385781"/>
        <a:ext cx="1430219" cy="1190817"/>
      </dsp:txXfrm>
    </dsp:sp>
    <dsp:sp modelId="{1ED40F5E-87EE-440D-A2BA-567E5948EE31}">
      <dsp:nvSpPr>
        <dsp:cNvPr id="0" name=""/>
        <dsp:cNvSpPr/>
      </dsp:nvSpPr>
      <dsp:spPr>
        <a:xfrm>
          <a:off x="3141324" y="4388461"/>
          <a:ext cx="1793873" cy="16325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>
              <a:latin typeface="Times New Roman" pitchFamily="18" charset="0"/>
              <a:cs typeface="Times New Roman" pitchFamily="18" charset="0"/>
            </a:rPr>
            <a:t>Respetar normas ortográficas</a:t>
          </a:r>
          <a:endParaRPr lang="es-CL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04031" y="4627537"/>
        <a:ext cx="1268459" cy="1154359"/>
      </dsp:txXfrm>
    </dsp:sp>
    <dsp:sp modelId="{6140E3B0-EFF2-4E02-862A-05B941FE9276}">
      <dsp:nvSpPr>
        <dsp:cNvPr id="0" name=""/>
        <dsp:cNvSpPr/>
      </dsp:nvSpPr>
      <dsp:spPr>
        <a:xfrm>
          <a:off x="720358" y="2071706"/>
          <a:ext cx="1887817" cy="1785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>
              <a:latin typeface="Times New Roman" pitchFamily="18" charset="0"/>
              <a:cs typeface="Times New Roman" pitchFamily="18" charset="0"/>
            </a:rPr>
            <a:t>Dominio de tema</a:t>
          </a:r>
          <a:endParaRPr lang="es-CL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6822" y="2333252"/>
        <a:ext cx="1334889" cy="12628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4082F-5D7F-4EB1-A0D1-C913AFA2C1A0}">
      <dsp:nvSpPr>
        <dsp:cNvPr id="0" name=""/>
        <dsp:cNvSpPr/>
      </dsp:nvSpPr>
      <dsp:spPr>
        <a:xfrm rot="16200000">
          <a:off x="713981" y="-713981"/>
          <a:ext cx="2629701" cy="405766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Cuidar la actitud e imagen personal, vistiendo adecuadamente al contexto.</a:t>
          </a:r>
        </a:p>
      </dsp:txBody>
      <dsp:txXfrm rot="5400000">
        <a:off x="-1" y="1"/>
        <a:ext cx="4057664" cy="1972276"/>
      </dsp:txXfrm>
    </dsp:sp>
    <dsp:sp modelId="{4AD70E85-B40B-4BB8-96F3-C9902C876F2E}">
      <dsp:nvSpPr>
        <dsp:cNvPr id="0" name=""/>
        <dsp:cNvSpPr/>
      </dsp:nvSpPr>
      <dsp:spPr>
        <a:xfrm>
          <a:off x="4043381" y="0"/>
          <a:ext cx="4057664" cy="262970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Utilizar un tono de voz adecuado que permita a todos los asistentes escuchar captando su atención.</a:t>
          </a:r>
        </a:p>
      </dsp:txBody>
      <dsp:txXfrm>
        <a:off x="4043381" y="0"/>
        <a:ext cx="4057664" cy="1972276"/>
      </dsp:txXfrm>
    </dsp:sp>
    <dsp:sp modelId="{8CAECE91-1133-4334-8E24-1E41F7EB544B}">
      <dsp:nvSpPr>
        <dsp:cNvPr id="0" name=""/>
        <dsp:cNvSpPr/>
      </dsp:nvSpPr>
      <dsp:spPr>
        <a:xfrm rot="10800000">
          <a:off x="0" y="2629701"/>
          <a:ext cx="4057664" cy="262970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Pronunciar correctamente las palabras y evitar vocabulario informal.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287126"/>
        <a:ext cx="4057664" cy="1972276"/>
      </dsp:txXfrm>
    </dsp:sp>
    <dsp:sp modelId="{CEA9FC21-2892-4784-9E49-1468A1AEC439}">
      <dsp:nvSpPr>
        <dsp:cNvPr id="0" name=""/>
        <dsp:cNvSpPr/>
      </dsp:nvSpPr>
      <dsp:spPr>
        <a:xfrm rot="5400000">
          <a:off x="4771645" y="1915720"/>
          <a:ext cx="2629701" cy="405766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Times New Roman" pitchFamily="18" charset="0"/>
              <a:cs typeface="Times New Roman" pitchFamily="18" charset="0"/>
            </a:rPr>
            <a:t>Si la presentación es grupal, evitar interrumpir a  compañeros y demostrar un trabajo en equipo.</a:t>
          </a:r>
          <a:endParaRPr lang="es-CL" sz="2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4057663" y="3287126"/>
        <a:ext cx="4057664" cy="1972276"/>
      </dsp:txXfrm>
    </dsp:sp>
    <dsp:sp modelId="{FC4533A0-B59F-4B48-8669-230DA3319C85}">
      <dsp:nvSpPr>
        <dsp:cNvPr id="0" name=""/>
        <dsp:cNvSpPr/>
      </dsp:nvSpPr>
      <dsp:spPr>
        <a:xfrm>
          <a:off x="2530854" y="1819378"/>
          <a:ext cx="3053619" cy="162064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300" kern="1200" dirty="0" smtClean="0">
              <a:latin typeface="Times New Roman" pitchFamily="18" charset="0"/>
              <a:cs typeface="Times New Roman" pitchFamily="18" charset="0"/>
            </a:rPr>
            <a:t>Durante la exposición oral</a:t>
          </a:r>
          <a:endParaRPr lang="es-CL" sz="3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09967" y="1898491"/>
        <a:ext cx="2895393" cy="14624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B65AE7-C36E-4A5C-A51E-8A179C7B26E9}">
      <dsp:nvSpPr>
        <dsp:cNvPr id="0" name=""/>
        <dsp:cNvSpPr/>
      </dsp:nvSpPr>
      <dsp:spPr>
        <a:xfrm>
          <a:off x="3686164" y="214309"/>
          <a:ext cx="3644243" cy="5904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C1238D-7990-4E6B-9B5C-9DA15B224802}">
      <dsp:nvSpPr>
        <dsp:cNvPr id="0" name=""/>
        <dsp:cNvSpPr/>
      </dsp:nvSpPr>
      <dsp:spPr>
        <a:xfrm>
          <a:off x="0" y="0"/>
          <a:ext cx="2003342" cy="2058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>
              <a:latin typeface="Times New Roman" pitchFamily="18" charset="0"/>
              <a:cs typeface="Times New Roman" pitchFamily="18" charset="0"/>
            </a:rPr>
            <a:t>Incluye  elementos visuales con ideas principales.</a:t>
          </a:r>
          <a:endParaRPr lang="es-CL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3383" y="301416"/>
        <a:ext cx="1416576" cy="1455367"/>
      </dsp:txXfrm>
    </dsp:sp>
    <dsp:sp modelId="{63C505DB-D92B-42A0-9169-3F9510686F6D}">
      <dsp:nvSpPr>
        <dsp:cNvPr id="0" name=""/>
        <dsp:cNvSpPr/>
      </dsp:nvSpPr>
      <dsp:spPr>
        <a:xfrm>
          <a:off x="3829047" y="4357714"/>
          <a:ext cx="1959207" cy="13067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34696" rIns="234696" bIns="234696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3300" kern="1200" dirty="0"/>
        </a:p>
      </dsp:txBody>
      <dsp:txXfrm>
        <a:off x="4142520" y="4357714"/>
        <a:ext cx="1645734" cy="1306791"/>
      </dsp:txXfrm>
    </dsp:sp>
    <dsp:sp modelId="{E5793A6F-0C06-4EA2-841F-1DFF8E1B16F6}">
      <dsp:nvSpPr>
        <dsp:cNvPr id="0" name=""/>
        <dsp:cNvSpPr/>
      </dsp:nvSpPr>
      <dsp:spPr>
        <a:xfrm>
          <a:off x="2185989" y="3429025"/>
          <a:ext cx="1306138" cy="1306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200" kern="1200" dirty="0"/>
        </a:p>
      </dsp:txBody>
      <dsp:txXfrm>
        <a:off x="2377268" y="3620304"/>
        <a:ext cx="923580" cy="9235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22D81-AA17-44CD-8FE2-3503FE259BD9}">
      <dsp:nvSpPr>
        <dsp:cNvPr id="0" name=""/>
        <dsp:cNvSpPr/>
      </dsp:nvSpPr>
      <dsp:spPr>
        <a:xfrm>
          <a:off x="1395362" y="358079"/>
          <a:ext cx="4838138" cy="1680221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CEF1D6-0909-4B33-A1F2-42DC48604539}">
      <dsp:nvSpPr>
        <dsp:cNvPr id="0" name=""/>
        <dsp:cNvSpPr/>
      </dsp:nvSpPr>
      <dsp:spPr>
        <a:xfrm>
          <a:off x="3223635" y="4529169"/>
          <a:ext cx="1205521" cy="68580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B3372-8BDE-4C8E-9AA3-45309449096C}">
      <dsp:nvSpPr>
        <dsp:cNvPr id="0" name=""/>
        <dsp:cNvSpPr/>
      </dsp:nvSpPr>
      <dsp:spPr>
        <a:xfrm>
          <a:off x="1571636" y="4952435"/>
          <a:ext cx="4500594" cy="11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CL" sz="4400" b="0" kern="1200" cap="small" baseline="0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rPr>
            <a:t>Conclusión</a:t>
          </a:r>
          <a:endParaRPr kumimoji="0" lang="es-CL" sz="4000" b="0" kern="1200" cap="small" baseline="0" dirty="0">
            <a:solidFill>
              <a:schemeClr val="tx2"/>
            </a:solidFill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1571636" y="4952435"/>
        <a:ext cx="4500594" cy="1125148"/>
      </dsp:txXfrm>
    </dsp:sp>
    <dsp:sp modelId="{A8FC6D0D-78BB-46EC-A582-7D9E7E353D5B}">
      <dsp:nvSpPr>
        <dsp:cNvPr id="0" name=""/>
        <dsp:cNvSpPr/>
      </dsp:nvSpPr>
      <dsp:spPr>
        <a:xfrm>
          <a:off x="3154344" y="2168068"/>
          <a:ext cx="1687722" cy="16877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>
              <a:latin typeface="Times New Roman" pitchFamily="18" charset="0"/>
              <a:cs typeface="Times New Roman" pitchFamily="18" charset="0"/>
            </a:rPr>
            <a:t>Reflexión</a:t>
          </a:r>
          <a:endParaRPr lang="es-CL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01505" y="2415229"/>
        <a:ext cx="1193400" cy="1193400"/>
      </dsp:txXfrm>
    </dsp:sp>
    <dsp:sp modelId="{D9155DD6-0719-4B10-B316-B045609DDF4C}">
      <dsp:nvSpPr>
        <dsp:cNvPr id="0" name=""/>
        <dsp:cNvSpPr/>
      </dsp:nvSpPr>
      <dsp:spPr>
        <a:xfrm>
          <a:off x="1785946" y="642945"/>
          <a:ext cx="2009200" cy="20900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>
              <a:latin typeface="Times New Roman" pitchFamily="18" charset="0"/>
              <a:cs typeface="Times New Roman" pitchFamily="18" charset="0"/>
            </a:rPr>
            <a:t>Síntesis</a:t>
          </a:r>
        </a:p>
      </dsp:txBody>
      <dsp:txXfrm>
        <a:off x="2080187" y="949032"/>
        <a:ext cx="1420718" cy="1477918"/>
      </dsp:txXfrm>
    </dsp:sp>
    <dsp:sp modelId="{F0FACA6F-E017-499E-9AB2-D5F0DF111AE1}">
      <dsp:nvSpPr>
        <dsp:cNvPr id="0" name=""/>
        <dsp:cNvSpPr/>
      </dsp:nvSpPr>
      <dsp:spPr>
        <a:xfrm>
          <a:off x="3530819" y="428625"/>
          <a:ext cx="1969909" cy="18181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>
              <a:latin typeface="Times New Roman" pitchFamily="18" charset="0"/>
              <a:cs typeface="Times New Roman" pitchFamily="18" charset="0"/>
            </a:rPr>
            <a:t>Aspectos fundamentales</a:t>
          </a:r>
          <a:endParaRPr lang="es-CL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9305" y="694889"/>
        <a:ext cx="1392937" cy="1285638"/>
      </dsp:txXfrm>
    </dsp:sp>
    <dsp:sp modelId="{2257158F-B94C-4209-A4C8-32554E2D76B9}">
      <dsp:nvSpPr>
        <dsp:cNvPr id="0" name=""/>
        <dsp:cNvSpPr/>
      </dsp:nvSpPr>
      <dsp:spPr>
        <a:xfrm>
          <a:off x="1159464" y="-76792"/>
          <a:ext cx="5412834" cy="465774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EC7968-55F5-482D-9301-066E92514728}" type="datetimeFigureOut">
              <a:rPr lang="es-CL" smtClean="0"/>
              <a:pPr/>
              <a:t>03-03-2017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8DB26B-3999-4B32-AB81-21226E6348F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ae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1691680" y="1000108"/>
            <a:ext cx="6980818" cy="1924836"/>
          </a:xfr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4200" dirty="0" smtClean="0">
                <a:latin typeface="Times New Roman" pitchFamily="18" charset="0"/>
                <a:cs typeface="Times New Roman" pitchFamily="18" charset="0"/>
              </a:rPr>
              <a:t>Formato para la presentación de informes escritos</a:t>
            </a:r>
            <a:endParaRPr lang="es-CL" sz="4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4437112"/>
            <a:ext cx="6400800" cy="2643206"/>
          </a:xfrm>
        </p:spPr>
        <p:txBody>
          <a:bodyPr>
            <a:normAutofit/>
          </a:bodyPr>
          <a:lstStyle/>
          <a:p>
            <a:pPr algn="just"/>
            <a:r>
              <a:rPr lang="es-E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Profesor/es responsable/s:</a:t>
            </a:r>
            <a:endParaRPr lang="es-CL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Nombre del </a:t>
            </a:r>
            <a:r>
              <a:rPr lang="es-E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profesor</a:t>
            </a:r>
            <a:endParaRPr lang="es-CL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Estudiantes:</a:t>
            </a:r>
            <a:endParaRPr lang="es-CL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Nombres de los estudiantes (orden alfabético)</a:t>
            </a:r>
          </a:p>
          <a:p>
            <a:pPr algn="just"/>
            <a:endParaRPr lang="es-E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MES </a:t>
            </a:r>
            <a:r>
              <a:rPr lang="es-ES" sz="2000" dirty="0">
                <a:solidFill>
                  <a:schemeClr val="tx1"/>
                </a:solidFill>
              </a:rPr>
              <a:t>– AÑO</a:t>
            </a:r>
            <a:endParaRPr lang="es-CL" sz="2000" dirty="0">
              <a:solidFill>
                <a:schemeClr val="tx1"/>
              </a:solidFill>
            </a:endParaRPr>
          </a:p>
          <a:p>
            <a:endParaRPr lang="es-CL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pic>
        <p:nvPicPr>
          <p:cNvPr id="4" name="3 Imagen" descr="UDLA-Universidad de Las Améric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12254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8 Conector recto de flecha"/>
          <p:cNvCxnSpPr/>
          <p:nvPr/>
        </p:nvCxnSpPr>
        <p:spPr>
          <a:xfrm flipH="1">
            <a:off x="6228184" y="4766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63888" y="188640"/>
            <a:ext cx="2664296" cy="584775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Todas las diapositivas deben incluir logo institucional</a:t>
            </a:r>
            <a:endParaRPr lang="es-CL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5220072" y="299695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843808" y="3284984"/>
            <a:ext cx="496855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Fuente “Arial” o “Times New Roman”</a:t>
            </a:r>
          </a:p>
        </p:txBody>
      </p:sp>
      <p:pic>
        <p:nvPicPr>
          <p:cNvPr id="1026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81" y="5589240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96752"/>
            <a:ext cx="7467600" cy="1143000"/>
          </a:xfrm>
        </p:spPr>
        <p:txBody>
          <a:bodyPr>
            <a:normAutofit/>
          </a:bodyPr>
          <a:lstStyle/>
          <a:p>
            <a:r>
              <a:rPr lang="es-CL" sz="4400" dirty="0" smtClean="0">
                <a:latin typeface="Times New Roman" pitchFamily="18" charset="0"/>
                <a:cs typeface="Times New Roman" pitchFamily="18" charset="0"/>
              </a:rPr>
              <a:t>Bibliografía</a:t>
            </a:r>
            <a:endParaRPr lang="es-CL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2780928"/>
            <a:ext cx="7467600" cy="29089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En caso que haya, la información que el alumno recabe y sea mencionada durante la presentación, deberá tener su correspondiente fuente y ser incluida en este capítulo.</a:t>
            </a:r>
          </a:p>
          <a:p>
            <a:pPr marL="0" indent="0" algn="just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Revisar documento para citas bibliográficas.</a:t>
            </a:r>
          </a:p>
          <a:p>
            <a:pPr algn="just"/>
            <a:endParaRPr lang="es-CL" dirty="0" smtClean="0"/>
          </a:p>
          <a:p>
            <a:endParaRPr lang="es-ES" dirty="0" smtClean="0"/>
          </a:p>
          <a:p>
            <a:pPr>
              <a:buNone/>
            </a:pPr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pic>
        <p:nvPicPr>
          <p:cNvPr id="4" name="3 Imagen" descr="UDLA-Universidad de Las Améric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76225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8409" y="76926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CL" sz="4400" dirty="0" smtClean="0">
                <a:latin typeface="Times New Roman" pitchFamily="18" charset="0"/>
                <a:cs typeface="Times New Roman" pitchFamily="18" charset="0"/>
              </a:rPr>
              <a:t>Resumen</a:t>
            </a:r>
            <a:endParaRPr lang="es-C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magen" descr="UDLA-Universidad de Las Améric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48" y="413588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70830503"/>
              </p:ext>
            </p:extLst>
          </p:nvPr>
        </p:nvGraphicFramePr>
        <p:xfrm>
          <a:off x="1214414" y="2071678"/>
          <a:ext cx="6357982" cy="4278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9 Conector recto de flecha"/>
          <p:cNvCxnSpPr/>
          <p:nvPr/>
        </p:nvCxnSpPr>
        <p:spPr>
          <a:xfrm>
            <a:off x="5763508" y="1558918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6207640" y="1124744"/>
            <a:ext cx="2448272" cy="86177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Títulos principales , tamaño no inferior a 42 pt. </a:t>
            </a:r>
          </a:p>
          <a:p>
            <a:endParaRPr lang="es-CL" dirty="0"/>
          </a:p>
        </p:txBody>
      </p:sp>
      <p:pic>
        <p:nvPicPr>
          <p:cNvPr id="2050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931224" cy="4536504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Este formato para la elaboración de presentaciones con power point se encuentra enfocado en guiar e ilustrar su proceso de desarrollo.</a:t>
            </a:r>
          </a:p>
          <a:p>
            <a:pPr algn="just"/>
            <a:endParaRPr lang="es-C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Debe resumir el informe escrito para su exposición oral respetando las reglas de la Real Academia Española de Lengua (</a:t>
            </a:r>
            <a:r>
              <a:rPr lang="es-ES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www.rae.es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s-C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Se espera que al revisar este formato, el estudiante reconozca los requisitos necesarios para su óptima elaboración y comprensión.</a:t>
            </a:r>
            <a:endParaRPr lang="es-C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519277" y="645753"/>
            <a:ext cx="8229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INTRODUCCIÓN</a:t>
            </a:r>
            <a:endParaRPr kumimoji="0" lang="es-CL" sz="2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5 Imagen" descr="UDLA-Universidad de Las América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50452"/>
            <a:ext cx="1532385" cy="39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29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5461474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objetivos</a:t>
            </a:r>
            <a:endParaRPr kumimoji="0" lang="es-CL" sz="2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151440" y="1772239"/>
            <a:ext cx="2444896" cy="615553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Títulos secundarios tamaño no inferior a 36 pt</a:t>
            </a:r>
            <a:r>
              <a:rPr lang="es-CL" dirty="0" smtClean="0"/>
              <a:t>.</a:t>
            </a:r>
            <a:endParaRPr lang="es-CL" dirty="0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3059832" y="2080016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9 Imagen" descr="UDLA-Universidad de Las América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404664"/>
            <a:ext cx="186421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52729"/>
            <a:ext cx="7467600" cy="1143000"/>
          </a:xfrm>
        </p:spPr>
        <p:txBody>
          <a:bodyPr>
            <a:normAutofit/>
          </a:bodyPr>
          <a:lstStyle/>
          <a:p>
            <a:r>
              <a:rPr lang="es-CL" sz="4400" dirty="0" smtClean="0">
                <a:latin typeface="Times New Roman" pitchFamily="18" charset="0"/>
                <a:cs typeface="Times New Roman" pitchFamily="18" charset="0"/>
              </a:rPr>
              <a:t>Cuerpo de la presentación</a:t>
            </a:r>
            <a:endParaRPr lang="es-CL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magen" descr="UDLA-Universidad de Las Améric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817" y="369047"/>
            <a:ext cx="1869952" cy="46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13202897"/>
              </p:ext>
            </p:extLst>
          </p:nvPr>
        </p:nvGraphicFramePr>
        <p:xfrm>
          <a:off x="613817" y="2394689"/>
          <a:ext cx="7151341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Rectángulo"/>
          <p:cNvSpPr/>
          <p:nvPr/>
        </p:nvSpPr>
        <p:spPr>
          <a:xfrm>
            <a:off x="1043608" y="1903226"/>
            <a:ext cx="377991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Tamaño de fuente no inferior a 24 pt.</a:t>
            </a: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2699792" y="161519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01571697"/>
              </p:ext>
            </p:extLst>
          </p:nvPr>
        </p:nvGraphicFramePr>
        <p:xfrm>
          <a:off x="214282" y="785794"/>
          <a:ext cx="814393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 descr="UDLA-Universidad de Las América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252216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6660232" y="1484784"/>
            <a:ext cx="1800200" cy="1077218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Privilegiar el uso de mapas conceptuales y gráficas.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23528" y="1268760"/>
            <a:ext cx="2088232" cy="1077218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Times New Roman" pitchFamily="18" charset="0"/>
                <a:cs typeface="Times New Roman" pitchFamily="18" charset="0"/>
              </a:rPr>
              <a:t>Es esperable que las diapositivas no tengan más de 8 líneas escritas. </a:t>
            </a:r>
          </a:p>
        </p:txBody>
      </p:sp>
      <p:pic>
        <p:nvPicPr>
          <p:cNvPr id="10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2551067"/>
              </p:ext>
            </p:extLst>
          </p:nvPr>
        </p:nvGraphicFramePr>
        <p:xfrm>
          <a:off x="467544" y="1124744"/>
          <a:ext cx="8115328" cy="5259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6 Imagen" descr="UDLA-Universidad de Las América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31990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57200" y="500042"/>
          <a:ext cx="7686700" cy="5973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 descr="UDLA-Universidad de Las América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6314" y="714356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918" y="2571744"/>
            <a:ext cx="6143636" cy="3911207"/>
          </a:xfrm>
          <a:prstGeom prst="rect">
            <a:avLst/>
          </a:prstGeom>
        </p:spPr>
      </p:pic>
      <p:pic>
        <p:nvPicPr>
          <p:cNvPr id="9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221088"/>
            <a:ext cx="3264031" cy="163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UDLA-Universidad de Las Améric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2216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472813276"/>
              </p:ext>
            </p:extLst>
          </p:nvPr>
        </p:nvGraphicFramePr>
        <p:xfrm>
          <a:off x="428596" y="714356"/>
          <a:ext cx="764386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C:\Users\brasse\Desktop\documentos Púlsar\logos\UDLA - Logo Púlsar 5x10 cms-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7384"/>
            <a:ext cx="2111903" cy="10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200</TotalTime>
  <Words>390</Words>
  <Application>Microsoft Office PowerPoint</Application>
  <PresentationFormat>Presentación en pantalla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Formato para la presentación de informes escritos</vt:lpstr>
      <vt:lpstr>Resumen</vt:lpstr>
      <vt:lpstr>Presentación de PowerPoint</vt:lpstr>
      <vt:lpstr>objetivos</vt:lpstr>
      <vt:lpstr>Cuerpo de la presentación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TRABAJO</dc:title>
  <dc:creator>Bárbara Victoria Rasse  Cárcamo</dc:creator>
  <cp:lastModifiedBy>Pablo Pacheco Toro</cp:lastModifiedBy>
  <cp:revision>21</cp:revision>
  <dcterms:created xsi:type="dcterms:W3CDTF">2016-09-21T19:57:33Z</dcterms:created>
  <dcterms:modified xsi:type="dcterms:W3CDTF">2017-03-03T14:06:16Z</dcterms:modified>
</cp:coreProperties>
</file>