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Dosis"/>
      <p:regular r:id="rId36"/>
      <p:bold r:id="rId37"/>
    </p:embeddedFont>
    <p:embeddedFont>
      <p:font typeface="Source Sans Pr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E4395BD4-401B-49F9-A5F9-A9206DC997D5}">
  <a:tblStyle styleId="{E4395BD4-401B-49F9-A5F9-A9206DC997D5}" styleName="Table_0">
    <a:wholeTbl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ourceSansPro-italic.fntdata"/><Relationship Id="rId20" Type="http://schemas.openxmlformats.org/officeDocument/2006/relationships/slide" Target="slides/slide15.xml"/><Relationship Id="rId41" Type="http://schemas.openxmlformats.org/officeDocument/2006/relationships/font" Target="fonts/SourceSansPro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Dosis-bold.fntdata"/><Relationship Id="rId14" Type="http://schemas.openxmlformats.org/officeDocument/2006/relationships/slide" Target="slides/slide9.xml"/><Relationship Id="rId36" Type="http://schemas.openxmlformats.org/officeDocument/2006/relationships/font" Target="fonts/Dosis-regular.fntdata"/><Relationship Id="rId17" Type="http://schemas.openxmlformats.org/officeDocument/2006/relationships/slide" Target="slides/slide12.xml"/><Relationship Id="rId39" Type="http://schemas.openxmlformats.org/officeDocument/2006/relationships/font" Target="fonts/SourceSansPro-bold.fntdata"/><Relationship Id="rId16" Type="http://schemas.openxmlformats.org/officeDocument/2006/relationships/slide" Target="slides/slide11.xml"/><Relationship Id="rId38" Type="http://schemas.openxmlformats.org/officeDocument/2006/relationships/font" Target="fonts/SourceSansPro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Shape 3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Shape 3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Shape 3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Shape 4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Shape 4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Shape 86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Shape 8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10800000">
            <a:off x="-150" y="4156674"/>
            <a:ext cx="9144000" cy="276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-150" y="0"/>
            <a:ext cx="9144000" cy="4156799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685800" y="2525225"/>
            <a:ext cx="5309699" cy="1159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 flipH="1">
            <a:off x="-74" y="0"/>
            <a:ext cx="669599" cy="5143499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/>
          <p:nvPr/>
        </p:nvSpPr>
        <p:spPr>
          <a:xfrm flipH="1">
            <a:off x="-74" y="0"/>
            <a:ext cx="669599" cy="1139999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-75" y="0"/>
            <a:ext cx="669599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rot="10800000">
            <a:off x="-150" y="3082199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 txBox="1"/>
          <p:nvPr>
            <p:ph type="ctrTitle"/>
          </p:nvPr>
        </p:nvSpPr>
        <p:spPr>
          <a:xfrm>
            <a:off x="685800" y="1907658"/>
            <a:ext cx="5008199" cy="1045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685800" y="3082250"/>
            <a:ext cx="5008199" cy="687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rgbClr val="415665"/>
              </a:buClr>
              <a:buSzPct val="100000"/>
              <a:buNone/>
              <a:defRPr sz="1800"/>
            </a:lvl1pPr>
            <a:lvl2pPr lvl="1" rtl="0">
              <a:spcBef>
                <a:spcPts val="0"/>
              </a:spcBef>
              <a:buClr>
                <a:srgbClr val="415665"/>
              </a:buClr>
              <a:buSzPct val="100000"/>
              <a:buNone/>
              <a:defRPr sz="1800"/>
            </a:lvl2pPr>
            <a:lvl3pPr lvl="2" rtl="0">
              <a:spcBef>
                <a:spcPts val="0"/>
              </a:spcBef>
              <a:buClr>
                <a:srgbClr val="415665"/>
              </a:buClr>
              <a:buSzPct val="100000"/>
              <a:buNone/>
              <a:defRPr sz="1800"/>
            </a:lvl3pPr>
            <a:lvl4pPr lvl="3" rtl="0">
              <a:spcBef>
                <a:spcPts val="0"/>
              </a:spcBef>
              <a:buClr>
                <a:srgbClr val="415665"/>
              </a:buClr>
              <a:buNone/>
              <a:defRPr/>
            </a:lvl4pPr>
            <a:lvl5pPr lvl="4" rtl="0">
              <a:spcBef>
                <a:spcPts val="0"/>
              </a:spcBef>
              <a:buClr>
                <a:srgbClr val="415665"/>
              </a:buClr>
              <a:buNone/>
              <a:defRPr/>
            </a:lvl5pPr>
            <a:lvl6pPr lvl="5" rtl="0">
              <a:spcBef>
                <a:spcPts val="0"/>
              </a:spcBef>
              <a:buClr>
                <a:srgbClr val="415665"/>
              </a:buClr>
              <a:buNone/>
              <a:defRPr/>
            </a:lvl6pPr>
            <a:lvl7pPr lvl="6" rtl="0">
              <a:spcBef>
                <a:spcPts val="0"/>
              </a:spcBef>
              <a:buClr>
                <a:srgbClr val="415665"/>
              </a:buClr>
              <a:buNone/>
              <a:defRPr/>
            </a:lvl7pPr>
            <a:lvl8pPr lvl="7" rtl="0">
              <a:spcBef>
                <a:spcPts val="0"/>
              </a:spcBef>
              <a:buClr>
                <a:srgbClr val="415665"/>
              </a:buClr>
              <a:buNone/>
              <a:defRPr/>
            </a:lvl8pPr>
            <a:lvl9pPr lvl="8" rtl="0">
              <a:spcBef>
                <a:spcPts val="0"/>
              </a:spcBef>
              <a:buClr>
                <a:srgbClr val="415665"/>
              </a:buClr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-75" y="3420000"/>
            <a:ext cx="669599" cy="172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0DB7C4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rot="10800000">
            <a:off x="-150" y="3769824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 flipH="1">
            <a:off x="-150" y="0"/>
            <a:ext cx="9144000" cy="37698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1616475" y="0"/>
            <a:ext cx="5910899" cy="3769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" name="Shape 23"/>
          <p:cNvSpPr txBox="1"/>
          <p:nvPr/>
        </p:nvSpPr>
        <p:spPr>
          <a:xfrm>
            <a:off x="3593400" y="3670520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7200">
                <a:solidFill>
                  <a:srgbClr val="0DB7C4"/>
                </a:solidFill>
              </a:rPr>
              <a:t>”</a:t>
            </a:r>
          </a:p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-75" y="3420000"/>
            <a:ext cx="669599" cy="172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0DB7C4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+ 1 column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flipH="1">
            <a:off x="-74" y="0"/>
            <a:ext cx="669599" cy="5143499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/>
          <p:nvPr/>
        </p:nvSpPr>
        <p:spPr>
          <a:xfrm flipH="1">
            <a:off x="-74" y="0"/>
            <a:ext cx="669599" cy="1139999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 txBox="1"/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844425" y="1538075"/>
            <a:ext cx="5169000" cy="3387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-75" y="0"/>
            <a:ext cx="669599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+ 2 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>
            <a:off x="-74" y="0"/>
            <a:ext cx="669599" cy="5143499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 flipH="1">
            <a:off x="-74" y="0"/>
            <a:ext cx="669599" cy="1139999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844425" y="1534256"/>
            <a:ext cx="2804699" cy="332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3818122" y="1534256"/>
            <a:ext cx="2804699" cy="332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-75" y="0"/>
            <a:ext cx="669599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2400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3 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 flipH="1">
            <a:off x="-74" y="0"/>
            <a:ext cx="669599" cy="5143499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" name="Shape 40"/>
          <p:cNvSpPr/>
          <p:nvPr/>
        </p:nvSpPr>
        <p:spPr>
          <a:xfrm flipH="1">
            <a:off x="-74" y="0"/>
            <a:ext cx="669599" cy="1139999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" name="Shape 41"/>
          <p:cNvSpPr txBox="1"/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844425" y="1548525"/>
            <a:ext cx="1918799" cy="3225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2861613" y="1548525"/>
            <a:ext cx="1918799" cy="3225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878801" y="1548525"/>
            <a:ext cx="1918799" cy="3225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-75" y="0"/>
            <a:ext cx="669599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 flipH="1">
            <a:off x="-74" y="0"/>
            <a:ext cx="669599" cy="5143499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/>
          <p:nvPr/>
        </p:nvSpPr>
        <p:spPr>
          <a:xfrm flipH="1">
            <a:off x="-74" y="0"/>
            <a:ext cx="669599" cy="1139999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 txBox="1"/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-75" y="0"/>
            <a:ext cx="669599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image background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 flipH="1">
            <a:off x="-75" y="0"/>
            <a:ext cx="1851600" cy="5143499"/>
          </a:xfrm>
          <a:prstGeom prst="rect">
            <a:avLst/>
          </a:prstGeom>
          <a:solidFill>
            <a:srgbClr val="0DB7C4">
              <a:alpha val="3654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/>
          <p:nvPr/>
        </p:nvSpPr>
        <p:spPr>
          <a:xfrm flipH="1">
            <a:off x="-75" y="0"/>
            <a:ext cx="1851600" cy="1139999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type="title"/>
          </p:nvPr>
        </p:nvSpPr>
        <p:spPr>
          <a:xfrm>
            <a:off x="235225" y="1292400"/>
            <a:ext cx="1381199" cy="1139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-75" y="0"/>
            <a:ext cx="1851600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-75" y="0"/>
            <a:ext cx="1851600" cy="5143499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 flipH="1">
            <a:off x="-75" y="0"/>
            <a:ext cx="1851600" cy="1139999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-75" y="0"/>
            <a:ext cx="1851600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223150" y="1284100"/>
            <a:ext cx="1393199" cy="1932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360"/>
              </a:spcBef>
              <a:buClr>
                <a:srgbClr val="415665"/>
              </a:buClr>
              <a:buSzPct val="100000"/>
              <a:buNone/>
              <a:defRPr sz="12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buClr>
                <a:srgbClr val="0DB7C4"/>
              </a:buClr>
              <a:buSzPct val="1000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844425" y="1538075"/>
            <a:ext cx="5169000" cy="3387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rgbClr val="0DB7C4"/>
              </a:buClr>
              <a:buSzPct val="100000"/>
              <a:buFont typeface="Source Sans Pro"/>
              <a:buChar char="▹"/>
              <a:defRPr sz="30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0DB7C4"/>
              </a:buClr>
              <a:buSzPct val="100000"/>
              <a:buFont typeface="Source Sans Pro"/>
              <a:buChar char="▸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0DB7C4"/>
              </a:buClr>
              <a:buSzPct val="100000"/>
              <a:buFont typeface="Source Sans Pro"/>
              <a:buChar char="⬩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0DB7C4"/>
              </a:buClr>
              <a:buSzPct val="100000"/>
              <a:buFont typeface="Source Sans Pro"/>
              <a:buChar char="⬞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0DB7C4"/>
              </a:buClr>
              <a:buSzPct val="100000"/>
              <a:buFont typeface="Source Sans Pro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0DB7C4"/>
              </a:buClr>
              <a:buSzPct val="100000"/>
              <a:buFont typeface="Source Sans Pro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0DB7C4"/>
              </a:buClr>
              <a:buSzPct val="100000"/>
              <a:buFont typeface="Source Sans Pro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0DB7C4"/>
              </a:buClr>
              <a:buSzPct val="100000"/>
              <a:buFont typeface="Source Sans Pro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0DB7C4"/>
              </a:buClr>
              <a:buSzPct val="100000"/>
              <a:buFont typeface="Source Sans Pro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-75" y="0"/>
            <a:ext cx="669599" cy="1139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fld id="{00000000-1234-1234-1234-123412341234}" type="slidenum">
              <a:rPr lang="en"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hyperlink" Target="#slide=id.g35ed75ccf_0141" TargetMode="Externa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creativecommons.org/licenses/by/4.0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0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deathtothestockphoto.com/" TargetMode="External"/><Relationship Id="rId5" Type="http://schemas.openxmlformats.org/officeDocument/2006/relationships/hyperlink" Target="http://deathtothestockphoto.com/wp-content/uploads/DeathtotheStockPhoto-License.pdf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google.com/fonts#UsePlace:use/Collection:Dosis:400,700|Source+Sans+Pro:400,700" TargetMode="External"/><Relationship Id="rId4" Type="http://schemas.openxmlformats.org/officeDocument/2006/relationships/image" Target="../media/image0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twitter.com/googledocs/status/730087240156643328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Shape 69"/>
          <p:cNvGrpSpPr/>
          <p:nvPr/>
        </p:nvGrpSpPr>
        <p:grpSpPr>
          <a:xfrm>
            <a:off x="6533473" y="417730"/>
            <a:ext cx="2120984" cy="4361089"/>
            <a:chOff x="5160100" y="1609475"/>
            <a:chExt cx="975300" cy="2005375"/>
          </a:xfrm>
        </p:grpSpPr>
        <p:sp>
          <p:nvSpPr>
            <p:cNvPr id="70" name="Shape 70"/>
            <p:cNvSpPr/>
            <p:nvPr/>
          </p:nvSpPr>
          <p:spPr>
            <a:xfrm>
              <a:off x="5160100" y="1609475"/>
              <a:ext cx="975300" cy="2005375"/>
            </a:xfrm>
            <a:custGeom>
              <a:pathLst>
                <a:path extrusionOk="0" h="80215" w="39012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5160100" y="1609475"/>
              <a:ext cx="975300" cy="2005375"/>
            </a:xfrm>
            <a:custGeom>
              <a:pathLst>
                <a:path extrusionOk="0" h="80215" w="39012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0A95B0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2" name="Shape 72"/>
          <p:cNvSpPr txBox="1"/>
          <p:nvPr>
            <p:ph type="ctrTitle"/>
          </p:nvPr>
        </p:nvSpPr>
        <p:spPr>
          <a:xfrm>
            <a:off x="685800" y="2525225"/>
            <a:ext cx="5309699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IS YOUR PRESENTATION TITLE</a:t>
            </a:r>
          </a:p>
        </p:txBody>
      </p:sp>
      <p:grpSp>
        <p:nvGrpSpPr>
          <p:cNvPr id="73" name="Shape 73"/>
          <p:cNvGrpSpPr/>
          <p:nvPr/>
        </p:nvGrpSpPr>
        <p:grpSpPr>
          <a:xfrm>
            <a:off x="7859064" y="996385"/>
            <a:ext cx="433800" cy="433800"/>
            <a:chOff x="5382800" y="412975"/>
            <a:chExt cx="433800" cy="433800"/>
          </a:xfrm>
        </p:grpSpPr>
        <p:sp>
          <p:nvSpPr>
            <p:cNvPr id="74" name="Shape 74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5495482" y="525657"/>
              <a:ext cx="208199" cy="208199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5544572" y="574747"/>
              <a:ext cx="110099" cy="110099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PICTURE IS WORTH A THOUSAND WORDS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844425" y="1689425"/>
            <a:ext cx="3768000" cy="3236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207" name="Shape 207"/>
          <p:cNvSpPr txBox="1"/>
          <p:nvPr>
            <p:ph idx="12" type="sldNum"/>
          </p:nvPr>
        </p:nvSpPr>
        <p:spPr>
          <a:xfrm>
            <a:off x="-75" y="0"/>
            <a:ext cx="669599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DeathtoStock_Clementine10.jpg" id="208" name="Shape 208"/>
          <p:cNvPicPr preferRelativeResize="0"/>
          <p:nvPr/>
        </p:nvPicPr>
        <p:blipFill rotWithShape="1">
          <a:blip r:embed="rId3">
            <a:alphaModFix/>
          </a:blip>
          <a:srcRect b="0" l="0" r="16135" t="0"/>
          <a:stretch/>
        </p:blipFill>
        <p:spPr>
          <a:xfrm>
            <a:off x="4830425" y="0"/>
            <a:ext cx="43135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235225" y="1292400"/>
            <a:ext cx="1381199" cy="1139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WANT BIG IMPACT</a:t>
            </a:r>
            <a:r>
              <a:rPr b="0" lang="en"/>
              <a:t>?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USE BIG IMAGE.</a:t>
            </a:r>
          </a:p>
        </p:txBody>
      </p:sp>
      <p:sp>
        <p:nvSpPr>
          <p:cNvPr id="214" name="Shape 214"/>
          <p:cNvSpPr txBox="1"/>
          <p:nvPr>
            <p:ph idx="12" type="sldNum"/>
          </p:nvPr>
        </p:nvSpPr>
        <p:spPr>
          <a:xfrm>
            <a:off x="-75" y="0"/>
            <a:ext cx="1851600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USE CHARTS TO EXPLAIN YOUR IDEAS</a:t>
            </a:r>
          </a:p>
        </p:txBody>
      </p:sp>
      <p:sp>
        <p:nvSpPr>
          <p:cNvPr id="220" name="Shape 220"/>
          <p:cNvSpPr/>
          <p:nvPr/>
        </p:nvSpPr>
        <p:spPr>
          <a:xfrm>
            <a:off x="1037725" y="1644125"/>
            <a:ext cx="2539799" cy="2539799"/>
          </a:xfrm>
          <a:prstGeom prst="ellipse">
            <a:avLst/>
          </a:prstGeom>
          <a:solidFill>
            <a:srgbClr val="F24745"/>
          </a:solidFill>
          <a:ln cap="flat" cmpd="sng" w="9525">
            <a:solidFill>
              <a:srgbClr val="415665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White</a:t>
            </a:r>
          </a:p>
        </p:txBody>
      </p:sp>
      <p:sp>
        <p:nvSpPr>
          <p:cNvPr id="221" name="Shape 221"/>
          <p:cNvSpPr/>
          <p:nvPr/>
        </p:nvSpPr>
        <p:spPr>
          <a:xfrm>
            <a:off x="5377223" y="1644125"/>
            <a:ext cx="2539799" cy="2539799"/>
          </a:xfrm>
          <a:prstGeom prst="ellipse">
            <a:avLst/>
          </a:prstGeom>
          <a:solidFill>
            <a:srgbClr val="A9D039"/>
          </a:solidFill>
          <a:ln cap="flat" cmpd="sng" w="9525">
            <a:solidFill>
              <a:srgbClr val="415665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Black</a:t>
            </a:r>
          </a:p>
        </p:txBody>
      </p:sp>
      <p:sp>
        <p:nvSpPr>
          <p:cNvPr id="222" name="Shape 222"/>
          <p:cNvSpPr txBox="1"/>
          <p:nvPr>
            <p:ph idx="12" type="sldNum"/>
          </p:nvPr>
        </p:nvSpPr>
        <p:spPr>
          <a:xfrm>
            <a:off x="-75" y="0"/>
            <a:ext cx="669599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23" name="Shape 223"/>
          <p:cNvSpPr/>
          <p:nvPr/>
        </p:nvSpPr>
        <p:spPr>
          <a:xfrm>
            <a:off x="3207474" y="1644125"/>
            <a:ext cx="2539799" cy="2539799"/>
          </a:xfrm>
          <a:prstGeom prst="ellipse">
            <a:avLst/>
          </a:prstGeom>
          <a:solidFill>
            <a:srgbClr val="0DB7C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Gray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AND TABLES TO COMPARE DATA</a:t>
            </a:r>
          </a:p>
        </p:txBody>
      </p:sp>
      <p:graphicFrame>
        <p:nvGraphicFramePr>
          <p:cNvPr id="229" name="Shape 229"/>
          <p:cNvGraphicFramePr/>
          <p:nvPr/>
        </p:nvGraphicFramePr>
        <p:xfrm>
          <a:off x="9525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{E4395BD4-401B-49F9-A5F9-A9206DC997D5}</a:tableStyleId>
              </a:tblPr>
              <a:tblGrid>
                <a:gridCol w="1327375"/>
                <a:gridCol w="1327375"/>
                <a:gridCol w="1327375"/>
                <a:gridCol w="1327375"/>
              </a:tblGrid>
              <a:tr h="6883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solidFill>
                          <a:srgbClr val="415665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0DB7C4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0000">
                        <a:alpha val="3460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0DB7C4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</a:t>
                      </a: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0DB7C4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0000">
                        <a:alpha val="3460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0DB7C4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</a:t>
                      </a: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0DB7C4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0000">
                        <a:alpha val="3460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0DB7C4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</a:t>
                      </a: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0DB7C4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0000">
                        <a:alpha val="3460"/>
                      </a:srgbClr>
                    </a:solidFill>
                  </a:tcPr>
                </a:tc>
              </a:tr>
              <a:tr h="688350">
                <a:tc>
                  <a:txBody>
                    <a:bodyPr>
                      <a:noAutofit/>
                    </a:bodyPr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415665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Yellow</a:t>
                      </a: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0DB7C4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415665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</a:t>
                      </a: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0DB7C4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415665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</a:t>
                      </a: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0DB7C4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415665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</a:t>
                      </a: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0DB7C4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</a:tr>
              <a:tr h="688350">
                <a:tc>
                  <a:txBody>
                    <a:bodyPr>
                      <a:noAutofit/>
                    </a:bodyPr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415665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Blue</a:t>
                      </a: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0000">
                        <a:alpha val="3460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415665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30</a:t>
                      </a: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0000">
                        <a:alpha val="3460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415665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15</a:t>
                      </a: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0000">
                        <a:alpha val="3460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415665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</a:t>
                      </a: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0000">
                        <a:alpha val="3460"/>
                      </a:srgbClr>
                    </a:solidFill>
                  </a:tcPr>
                </a:tc>
              </a:tr>
              <a:tr h="688350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415665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Orange</a:t>
                      </a: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415665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</a:t>
                      </a: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415665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24</a:t>
                      </a: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415665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16</a:t>
                      </a: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30" name="Shape 230"/>
          <p:cNvSpPr txBox="1"/>
          <p:nvPr>
            <p:ph idx="12" type="sldNum"/>
          </p:nvPr>
        </p:nvSpPr>
        <p:spPr>
          <a:xfrm>
            <a:off x="-75" y="0"/>
            <a:ext cx="669599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grpSp>
        <p:nvGrpSpPr>
          <p:cNvPr id="231" name="Shape 231"/>
          <p:cNvGrpSpPr/>
          <p:nvPr/>
        </p:nvGrpSpPr>
        <p:grpSpPr>
          <a:xfrm>
            <a:off x="6762073" y="417730"/>
            <a:ext cx="2120984" cy="4361089"/>
            <a:chOff x="5160100" y="1609475"/>
            <a:chExt cx="975300" cy="2005375"/>
          </a:xfrm>
        </p:grpSpPr>
        <p:sp>
          <p:nvSpPr>
            <p:cNvPr id="232" name="Shape 232"/>
            <p:cNvSpPr/>
            <p:nvPr/>
          </p:nvSpPr>
          <p:spPr>
            <a:xfrm>
              <a:off x="5160100" y="1609475"/>
              <a:ext cx="975300" cy="2005375"/>
            </a:xfrm>
            <a:custGeom>
              <a:pathLst>
                <a:path extrusionOk="0" h="80215" w="39012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5160100" y="1609475"/>
              <a:ext cx="975300" cy="2005375"/>
            </a:xfrm>
            <a:custGeom>
              <a:pathLst>
                <a:path extrusionOk="0" h="80215" w="39012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4" name="Shape 234"/>
          <p:cNvGrpSpPr/>
          <p:nvPr/>
        </p:nvGrpSpPr>
        <p:grpSpPr>
          <a:xfrm>
            <a:off x="7775239" y="4260475"/>
            <a:ext cx="433800" cy="433800"/>
            <a:chOff x="5382800" y="412975"/>
            <a:chExt cx="433800" cy="433800"/>
          </a:xfrm>
        </p:grpSpPr>
        <p:sp>
          <p:nvSpPr>
            <p:cNvPr id="235" name="Shape 235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5495482" y="525657"/>
              <a:ext cx="208199" cy="208199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5544572" y="574747"/>
              <a:ext cx="110099" cy="110099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8" name="Shape 238"/>
          <p:cNvGrpSpPr/>
          <p:nvPr/>
        </p:nvGrpSpPr>
        <p:grpSpPr>
          <a:xfrm>
            <a:off x="7186988" y="2007084"/>
            <a:ext cx="548193" cy="548193"/>
            <a:chOff x="5382800" y="412975"/>
            <a:chExt cx="433800" cy="433800"/>
          </a:xfrm>
        </p:grpSpPr>
        <p:sp>
          <p:nvSpPr>
            <p:cNvPr id="239" name="Shape 239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5495482" y="525657"/>
              <a:ext cx="208199" cy="208199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5544572" y="574747"/>
              <a:ext cx="110099" cy="110099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2" name="Shape 242"/>
          <p:cNvGrpSpPr/>
          <p:nvPr/>
        </p:nvGrpSpPr>
        <p:grpSpPr>
          <a:xfrm>
            <a:off x="8103270" y="1037014"/>
            <a:ext cx="305438" cy="305438"/>
            <a:chOff x="5382800" y="412975"/>
            <a:chExt cx="433800" cy="433800"/>
          </a:xfrm>
        </p:grpSpPr>
        <p:sp>
          <p:nvSpPr>
            <p:cNvPr id="243" name="Shape 243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5495482" y="525657"/>
              <a:ext cx="208199" cy="208199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5544572" y="574747"/>
              <a:ext cx="110099" cy="110099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A95B0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/>
        </p:nvSpPr>
        <p:spPr>
          <a:xfrm>
            <a:off x="844425" y="1099637"/>
            <a:ext cx="7841694" cy="3735950"/>
          </a:xfrm>
          <a:custGeom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DB7C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 txBox="1"/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MAPS</a:t>
            </a:r>
          </a:p>
        </p:txBody>
      </p:sp>
      <p:sp>
        <p:nvSpPr>
          <p:cNvPr id="252" name="Shape 252"/>
          <p:cNvSpPr/>
          <p:nvPr/>
        </p:nvSpPr>
        <p:spPr>
          <a:xfrm>
            <a:off x="2255800" y="1901925"/>
            <a:ext cx="669599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2474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OUR OFFICE</a:t>
            </a:r>
          </a:p>
        </p:txBody>
      </p:sp>
      <p:sp>
        <p:nvSpPr>
          <p:cNvPr id="253" name="Shape 253"/>
          <p:cNvSpPr txBox="1"/>
          <p:nvPr>
            <p:ph idx="12" type="sldNum"/>
          </p:nvPr>
        </p:nvSpPr>
        <p:spPr>
          <a:xfrm>
            <a:off x="-75" y="0"/>
            <a:ext cx="669599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54" name="Shape 254"/>
          <p:cNvSpPr/>
          <p:nvPr/>
        </p:nvSpPr>
        <p:spPr>
          <a:xfrm rot="8100000">
            <a:off x="1475320" y="2273787"/>
            <a:ext cx="115824" cy="115824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/>
          <p:nvPr/>
        </p:nvSpPr>
        <p:spPr>
          <a:xfrm rot="8100000">
            <a:off x="3068370" y="3803187"/>
            <a:ext cx="115824" cy="115824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/>
          <p:nvPr/>
        </p:nvSpPr>
        <p:spPr>
          <a:xfrm rot="8100000">
            <a:off x="4707370" y="4088662"/>
            <a:ext cx="115824" cy="115824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/>
          <p:nvPr/>
        </p:nvSpPr>
        <p:spPr>
          <a:xfrm rot="8100000">
            <a:off x="4079020" y="2019337"/>
            <a:ext cx="115824" cy="115824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/>
          <p:nvPr/>
        </p:nvSpPr>
        <p:spPr>
          <a:xfrm rot="8100000">
            <a:off x="6881270" y="2542037"/>
            <a:ext cx="115824" cy="115824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/>
          <p:nvPr/>
        </p:nvSpPr>
        <p:spPr>
          <a:xfrm rot="8100000">
            <a:off x="7432895" y="4088662"/>
            <a:ext cx="115824" cy="115824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idx="4294967295" type="ctrTitle"/>
          </p:nvPr>
        </p:nvSpPr>
        <p:spPr>
          <a:xfrm>
            <a:off x="1475350" y="1659550"/>
            <a:ext cx="5785799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/>
              <a:t>89,526,124</a:t>
            </a:r>
          </a:p>
        </p:txBody>
      </p:sp>
      <p:sp>
        <p:nvSpPr>
          <p:cNvPr id="265" name="Shape 265"/>
          <p:cNvSpPr txBox="1"/>
          <p:nvPr>
            <p:ph idx="4294967295" type="subTitle"/>
          </p:nvPr>
        </p:nvSpPr>
        <p:spPr>
          <a:xfrm>
            <a:off x="1475350" y="2611450"/>
            <a:ext cx="5785799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Whoa! That’s a big number, aren’t you proud?</a:t>
            </a:r>
          </a:p>
        </p:txBody>
      </p:sp>
      <p:sp>
        <p:nvSpPr>
          <p:cNvPr id="266" name="Shape 266"/>
          <p:cNvSpPr txBox="1"/>
          <p:nvPr>
            <p:ph idx="12" type="sldNum"/>
          </p:nvPr>
        </p:nvSpPr>
        <p:spPr>
          <a:xfrm>
            <a:off x="-75" y="0"/>
            <a:ext cx="669599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A9D039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idx="4294967295" type="ctrTitle"/>
          </p:nvPr>
        </p:nvSpPr>
        <p:spPr>
          <a:xfrm>
            <a:off x="1284425" y="571800"/>
            <a:ext cx="7173899" cy="8948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7200">
                <a:solidFill>
                  <a:srgbClr val="FFFFFF"/>
                </a:solidFill>
              </a:rPr>
              <a:t>89,526,124$</a:t>
            </a:r>
          </a:p>
        </p:txBody>
      </p:sp>
      <p:sp>
        <p:nvSpPr>
          <p:cNvPr id="272" name="Shape 272"/>
          <p:cNvSpPr txBox="1"/>
          <p:nvPr>
            <p:ph idx="4294967295" type="subTitle"/>
          </p:nvPr>
        </p:nvSpPr>
        <p:spPr>
          <a:xfrm>
            <a:off x="1284425" y="1030308"/>
            <a:ext cx="7173899" cy="46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That’s a lot of money</a:t>
            </a:r>
          </a:p>
        </p:txBody>
      </p:sp>
      <p:sp>
        <p:nvSpPr>
          <p:cNvPr id="273" name="Shape 273"/>
          <p:cNvSpPr txBox="1"/>
          <p:nvPr>
            <p:ph idx="4294967295" type="ctrTitle"/>
          </p:nvPr>
        </p:nvSpPr>
        <p:spPr>
          <a:xfrm>
            <a:off x="1284425" y="3810293"/>
            <a:ext cx="7173899" cy="8948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7200">
                <a:solidFill>
                  <a:srgbClr val="FFFFFF"/>
                </a:solidFill>
              </a:rPr>
              <a:t>100%</a:t>
            </a:r>
          </a:p>
        </p:txBody>
      </p:sp>
      <p:sp>
        <p:nvSpPr>
          <p:cNvPr id="274" name="Shape 274"/>
          <p:cNvSpPr txBox="1"/>
          <p:nvPr>
            <p:ph idx="4294967295" type="subTitle"/>
          </p:nvPr>
        </p:nvSpPr>
        <p:spPr>
          <a:xfrm>
            <a:off x="1284425" y="4268801"/>
            <a:ext cx="7173899" cy="46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Total success!</a:t>
            </a:r>
          </a:p>
        </p:txBody>
      </p:sp>
      <p:sp>
        <p:nvSpPr>
          <p:cNvPr id="275" name="Shape 275"/>
          <p:cNvSpPr txBox="1"/>
          <p:nvPr>
            <p:ph idx="4294967295" type="ctrTitle"/>
          </p:nvPr>
        </p:nvSpPr>
        <p:spPr>
          <a:xfrm>
            <a:off x="1284425" y="2191046"/>
            <a:ext cx="7173899" cy="8948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7200">
                <a:solidFill>
                  <a:srgbClr val="FFFFFF"/>
                </a:solidFill>
              </a:rPr>
              <a:t>185,244</a:t>
            </a:r>
            <a:r>
              <a:rPr lang="en" sz="4800">
                <a:solidFill>
                  <a:srgbClr val="FFFFFF"/>
                </a:solidFill>
              </a:rPr>
              <a:t> users</a:t>
            </a:r>
          </a:p>
        </p:txBody>
      </p:sp>
      <p:sp>
        <p:nvSpPr>
          <p:cNvPr id="276" name="Shape 276"/>
          <p:cNvSpPr txBox="1"/>
          <p:nvPr>
            <p:ph idx="4294967295" type="subTitle"/>
          </p:nvPr>
        </p:nvSpPr>
        <p:spPr>
          <a:xfrm>
            <a:off x="1284425" y="2649554"/>
            <a:ext cx="7173899" cy="46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And a lot of users</a:t>
            </a:r>
          </a:p>
        </p:txBody>
      </p:sp>
      <p:sp>
        <p:nvSpPr>
          <p:cNvPr id="277" name="Shape 277"/>
          <p:cNvSpPr txBox="1"/>
          <p:nvPr>
            <p:ph idx="12" type="sldNum"/>
          </p:nvPr>
        </p:nvSpPr>
        <p:spPr>
          <a:xfrm>
            <a:off x="-75" y="0"/>
            <a:ext cx="669599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78" name="Shape 278"/>
          <p:cNvSpPr/>
          <p:nvPr/>
        </p:nvSpPr>
        <p:spPr>
          <a:xfrm>
            <a:off x="6381073" y="417731"/>
            <a:ext cx="2120984" cy="4361089"/>
          </a:xfrm>
          <a:custGeom>
            <a:pathLst>
              <a:path extrusionOk="0" h="80215" w="39012">
                <a:moveTo>
                  <a:pt x="20115" y="366"/>
                </a:moveTo>
                <a:lnTo>
                  <a:pt x="20725" y="488"/>
                </a:lnTo>
                <a:lnTo>
                  <a:pt x="21274" y="731"/>
                </a:lnTo>
                <a:lnTo>
                  <a:pt x="21822" y="1036"/>
                </a:lnTo>
                <a:lnTo>
                  <a:pt x="22127" y="1219"/>
                </a:lnTo>
                <a:lnTo>
                  <a:pt x="22371" y="1524"/>
                </a:lnTo>
                <a:lnTo>
                  <a:pt x="22554" y="1768"/>
                </a:lnTo>
                <a:lnTo>
                  <a:pt x="22736" y="2072"/>
                </a:lnTo>
                <a:lnTo>
                  <a:pt x="23041" y="2743"/>
                </a:lnTo>
                <a:lnTo>
                  <a:pt x="23163" y="3413"/>
                </a:lnTo>
                <a:lnTo>
                  <a:pt x="23285" y="4206"/>
                </a:lnTo>
                <a:lnTo>
                  <a:pt x="23346" y="4998"/>
                </a:lnTo>
                <a:lnTo>
                  <a:pt x="23285" y="5791"/>
                </a:lnTo>
                <a:lnTo>
                  <a:pt x="23163" y="6583"/>
                </a:lnTo>
                <a:lnTo>
                  <a:pt x="22858" y="7924"/>
                </a:lnTo>
                <a:lnTo>
                  <a:pt x="22615" y="8533"/>
                </a:lnTo>
                <a:lnTo>
                  <a:pt x="22371" y="9204"/>
                </a:lnTo>
                <a:lnTo>
                  <a:pt x="22310" y="9326"/>
                </a:lnTo>
                <a:lnTo>
                  <a:pt x="22188" y="9509"/>
                </a:lnTo>
                <a:lnTo>
                  <a:pt x="21883" y="9752"/>
                </a:lnTo>
                <a:lnTo>
                  <a:pt x="21152" y="10179"/>
                </a:lnTo>
                <a:lnTo>
                  <a:pt x="20420" y="10606"/>
                </a:lnTo>
                <a:lnTo>
                  <a:pt x="19994" y="10789"/>
                </a:lnTo>
                <a:lnTo>
                  <a:pt x="19567" y="10850"/>
                </a:lnTo>
                <a:lnTo>
                  <a:pt x="19201" y="10850"/>
                </a:lnTo>
                <a:lnTo>
                  <a:pt x="18774" y="10667"/>
                </a:lnTo>
                <a:lnTo>
                  <a:pt x="17982" y="10240"/>
                </a:lnTo>
                <a:lnTo>
                  <a:pt x="17251" y="9813"/>
                </a:lnTo>
                <a:lnTo>
                  <a:pt x="16946" y="9570"/>
                </a:lnTo>
                <a:lnTo>
                  <a:pt x="16763" y="9387"/>
                </a:lnTo>
                <a:lnTo>
                  <a:pt x="16702" y="9265"/>
                </a:lnTo>
                <a:lnTo>
                  <a:pt x="16519" y="8777"/>
                </a:lnTo>
                <a:lnTo>
                  <a:pt x="16336" y="8351"/>
                </a:lnTo>
                <a:lnTo>
                  <a:pt x="16093" y="7497"/>
                </a:lnTo>
                <a:lnTo>
                  <a:pt x="15910" y="6705"/>
                </a:lnTo>
                <a:lnTo>
                  <a:pt x="15788" y="5912"/>
                </a:lnTo>
                <a:lnTo>
                  <a:pt x="15727" y="5120"/>
                </a:lnTo>
                <a:lnTo>
                  <a:pt x="15727" y="4328"/>
                </a:lnTo>
                <a:lnTo>
                  <a:pt x="15849" y="3474"/>
                </a:lnTo>
                <a:lnTo>
                  <a:pt x="15971" y="2804"/>
                </a:lnTo>
                <a:lnTo>
                  <a:pt x="16275" y="2194"/>
                </a:lnTo>
                <a:lnTo>
                  <a:pt x="16641" y="1585"/>
                </a:lnTo>
                <a:lnTo>
                  <a:pt x="16824" y="1341"/>
                </a:lnTo>
                <a:lnTo>
                  <a:pt x="17129" y="1097"/>
                </a:lnTo>
                <a:lnTo>
                  <a:pt x="17677" y="731"/>
                </a:lnTo>
                <a:lnTo>
                  <a:pt x="18226" y="549"/>
                </a:lnTo>
                <a:lnTo>
                  <a:pt x="18896" y="427"/>
                </a:lnTo>
                <a:lnTo>
                  <a:pt x="19506" y="366"/>
                </a:lnTo>
                <a:close/>
                <a:moveTo>
                  <a:pt x="27491" y="19566"/>
                </a:moveTo>
                <a:lnTo>
                  <a:pt x="27491" y="19566"/>
                </a:lnTo>
                <a:lnTo>
                  <a:pt x="27491" y="19566"/>
                </a:lnTo>
                <a:close/>
                <a:moveTo>
                  <a:pt x="19323" y="32732"/>
                </a:moveTo>
                <a:lnTo>
                  <a:pt x="19201" y="32854"/>
                </a:lnTo>
                <a:lnTo>
                  <a:pt x="19140" y="33037"/>
                </a:lnTo>
                <a:lnTo>
                  <a:pt x="19140" y="33219"/>
                </a:lnTo>
                <a:lnTo>
                  <a:pt x="19201" y="33341"/>
                </a:lnTo>
                <a:lnTo>
                  <a:pt x="19262" y="33463"/>
                </a:lnTo>
                <a:lnTo>
                  <a:pt x="19567" y="33463"/>
                </a:lnTo>
                <a:lnTo>
                  <a:pt x="19628" y="33341"/>
                </a:lnTo>
                <a:lnTo>
                  <a:pt x="19689" y="33280"/>
                </a:lnTo>
                <a:lnTo>
                  <a:pt x="19628" y="33097"/>
                </a:lnTo>
                <a:lnTo>
                  <a:pt x="19567" y="33280"/>
                </a:lnTo>
                <a:lnTo>
                  <a:pt x="19445" y="33280"/>
                </a:lnTo>
                <a:lnTo>
                  <a:pt x="19384" y="33097"/>
                </a:lnTo>
                <a:lnTo>
                  <a:pt x="19384" y="32915"/>
                </a:lnTo>
                <a:lnTo>
                  <a:pt x="19384" y="32854"/>
                </a:lnTo>
                <a:lnTo>
                  <a:pt x="19506" y="32793"/>
                </a:lnTo>
                <a:lnTo>
                  <a:pt x="19384" y="32732"/>
                </a:lnTo>
                <a:close/>
                <a:moveTo>
                  <a:pt x="5060" y="39437"/>
                </a:moveTo>
                <a:lnTo>
                  <a:pt x="4877" y="39619"/>
                </a:lnTo>
                <a:lnTo>
                  <a:pt x="4572" y="40046"/>
                </a:lnTo>
                <a:lnTo>
                  <a:pt x="4146" y="40412"/>
                </a:lnTo>
                <a:lnTo>
                  <a:pt x="3597" y="40717"/>
                </a:lnTo>
                <a:lnTo>
                  <a:pt x="3109" y="40960"/>
                </a:lnTo>
                <a:lnTo>
                  <a:pt x="3414" y="40960"/>
                </a:lnTo>
                <a:lnTo>
                  <a:pt x="3780" y="40899"/>
                </a:lnTo>
                <a:lnTo>
                  <a:pt x="4085" y="40778"/>
                </a:lnTo>
                <a:lnTo>
                  <a:pt x="4329" y="40534"/>
                </a:lnTo>
                <a:lnTo>
                  <a:pt x="4572" y="40290"/>
                </a:lnTo>
                <a:lnTo>
                  <a:pt x="4816" y="40046"/>
                </a:lnTo>
                <a:lnTo>
                  <a:pt x="4938" y="39741"/>
                </a:lnTo>
                <a:lnTo>
                  <a:pt x="5060" y="39437"/>
                </a:lnTo>
                <a:close/>
                <a:moveTo>
                  <a:pt x="34013" y="39437"/>
                </a:moveTo>
                <a:lnTo>
                  <a:pt x="34074" y="39741"/>
                </a:lnTo>
                <a:lnTo>
                  <a:pt x="34257" y="40046"/>
                </a:lnTo>
                <a:lnTo>
                  <a:pt x="34440" y="40290"/>
                </a:lnTo>
                <a:lnTo>
                  <a:pt x="34683" y="40534"/>
                </a:lnTo>
                <a:lnTo>
                  <a:pt x="34988" y="40778"/>
                </a:lnTo>
                <a:lnTo>
                  <a:pt x="35293" y="40899"/>
                </a:lnTo>
                <a:lnTo>
                  <a:pt x="35598" y="40960"/>
                </a:lnTo>
                <a:lnTo>
                  <a:pt x="35963" y="40960"/>
                </a:lnTo>
                <a:lnTo>
                  <a:pt x="35598" y="40839"/>
                </a:lnTo>
                <a:lnTo>
                  <a:pt x="35232" y="40656"/>
                </a:lnTo>
                <a:lnTo>
                  <a:pt x="35171" y="40595"/>
                </a:lnTo>
                <a:lnTo>
                  <a:pt x="34805" y="40351"/>
                </a:lnTo>
                <a:lnTo>
                  <a:pt x="34500" y="40046"/>
                </a:lnTo>
                <a:lnTo>
                  <a:pt x="34013" y="39437"/>
                </a:lnTo>
                <a:close/>
                <a:moveTo>
                  <a:pt x="20908" y="57905"/>
                </a:moveTo>
                <a:lnTo>
                  <a:pt x="20908" y="57905"/>
                </a:lnTo>
                <a:lnTo>
                  <a:pt x="20908" y="57905"/>
                </a:lnTo>
                <a:close/>
                <a:moveTo>
                  <a:pt x="15361" y="56138"/>
                </a:moveTo>
                <a:lnTo>
                  <a:pt x="15239" y="56442"/>
                </a:lnTo>
                <a:lnTo>
                  <a:pt x="15117" y="56747"/>
                </a:lnTo>
                <a:lnTo>
                  <a:pt x="15117" y="57052"/>
                </a:lnTo>
                <a:lnTo>
                  <a:pt x="15178" y="57418"/>
                </a:lnTo>
                <a:lnTo>
                  <a:pt x="15239" y="57722"/>
                </a:lnTo>
                <a:lnTo>
                  <a:pt x="15422" y="57966"/>
                </a:lnTo>
                <a:lnTo>
                  <a:pt x="15605" y="58210"/>
                </a:lnTo>
                <a:lnTo>
                  <a:pt x="15910" y="58454"/>
                </a:lnTo>
                <a:lnTo>
                  <a:pt x="16153" y="58576"/>
                </a:lnTo>
                <a:lnTo>
                  <a:pt x="16519" y="58698"/>
                </a:lnTo>
                <a:lnTo>
                  <a:pt x="16824" y="58698"/>
                </a:lnTo>
                <a:lnTo>
                  <a:pt x="17129" y="58637"/>
                </a:lnTo>
                <a:lnTo>
                  <a:pt x="17434" y="58576"/>
                </a:lnTo>
                <a:lnTo>
                  <a:pt x="17738" y="58393"/>
                </a:lnTo>
                <a:lnTo>
                  <a:pt x="17982" y="58210"/>
                </a:lnTo>
                <a:lnTo>
                  <a:pt x="18165" y="57905"/>
                </a:lnTo>
                <a:lnTo>
                  <a:pt x="17860" y="58149"/>
                </a:lnTo>
                <a:lnTo>
                  <a:pt x="17555" y="58332"/>
                </a:lnTo>
                <a:lnTo>
                  <a:pt x="17312" y="58454"/>
                </a:lnTo>
                <a:lnTo>
                  <a:pt x="17068" y="58515"/>
                </a:lnTo>
                <a:lnTo>
                  <a:pt x="16763" y="58515"/>
                </a:lnTo>
                <a:lnTo>
                  <a:pt x="16519" y="58454"/>
                </a:lnTo>
                <a:lnTo>
                  <a:pt x="16275" y="58393"/>
                </a:lnTo>
                <a:lnTo>
                  <a:pt x="16032" y="58271"/>
                </a:lnTo>
                <a:lnTo>
                  <a:pt x="15849" y="58088"/>
                </a:lnTo>
                <a:lnTo>
                  <a:pt x="15666" y="57905"/>
                </a:lnTo>
                <a:lnTo>
                  <a:pt x="15422" y="57540"/>
                </a:lnTo>
                <a:lnTo>
                  <a:pt x="15300" y="57052"/>
                </a:lnTo>
                <a:lnTo>
                  <a:pt x="15300" y="56625"/>
                </a:lnTo>
                <a:lnTo>
                  <a:pt x="15361" y="56138"/>
                </a:lnTo>
                <a:close/>
                <a:moveTo>
                  <a:pt x="23651" y="56138"/>
                </a:moveTo>
                <a:lnTo>
                  <a:pt x="23712" y="56442"/>
                </a:lnTo>
                <a:lnTo>
                  <a:pt x="23773" y="56747"/>
                </a:lnTo>
                <a:lnTo>
                  <a:pt x="23773" y="57052"/>
                </a:lnTo>
                <a:lnTo>
                  <a:pt x="23712" y="57357"/>
                </a:lnTo>
                <a:lnTo>
                  <a:pt x="23590" y="57601"/>
                </a:lnTo>
                <a:lnTo>
                  <a:pt x="23407" y="57905"/>
                </a:lnTo>
                <a:lnTo>
                  <a:pt x="23224" y="58088"/>
                </a:lnTo>
                <a:lnTo>
                  <a:pt x="22919" y="58271"/>
                </a:lnTo>
                <a:lnTo>
                  <a:pt x="22676" y="58393"/>
                </a:lnTo>
                <a:lnTo>
                  <a:pt x="22432" y="58454"/>
                </a:lnTo>
                <a:lnTo>
                  <a:pt x="22127" y="58515"/>
                </a:lnTo>
                <a:lnTo>
                  <a:pt x="21883" y="58454"/>
                </a:lnTo>
                <a:lnTo>
                  <a:pt x="21578" y="58393"/>
                </a:lnTo>
                <a:lnTo>
                  <a:pt x="21335" y="58271"/>
                </a:lnTo>
                <a:lnTo>
                  <a:pt x="21091" y="58088"/>
                </a:lnTo>
                <a:lnTo>
                  <a:pt x="20908" y="57905"/>
                </a:lnTo>
                <a:lnTo>
                  <a:pt x="21091" y="58210"/>
                </a:lnTo>
                <a:lnTo>
                  <a:pt x="21335" y="58393"/>
                </a:lnTo>
                <a:lnTo>
                  <a:pt x="21578" y="58576"/>
                </a:lnTo>
                <a:lnTo>
                  <a:pt x="21883" y="58637"/>
                </a:lnTo>
                <a:lnTo>
                  <a:pt x="22249" y="58698"/>
                </a:lnTo>
                <a:lnTo>
                  <a:pt x="22554" y="58698"/>
                </a:lnTo>
                <a:lnTo>
                  <a:pt x="22858" y="58576"/>
                </a:lnTo>
                <a:lnTo>
                  <a:pt x="23163" y="58454"/>
                </a:lnTo>
                <a:lnTo>
                  <a:pt x="23407" y="58210"/>
                </a:lnTo>
                <a:lnTo>
                  <a:pt x="23590" y="57966"/>
                </a:lnTo>
                <a:lnTo>
                  <a:pt x="23773" y="57722"/>
                </a:lnTo>
                <a:lnTo>
                  <a:pt x="23895" y="57357"/>
                </a:lnTo>
                <a:lnTo>
                  <a:pt x="23895" y="57052"/>
                </a:lnTo>
                <a:lnTo>
                  <a:pt x="23895" y="56747"/>
                </a:lnTo>
                <a:lnTo>
                  <a:pt x="23834" y="56442"/>
                </a:lnTo>
                <a:lnTo>
                  <a:pt x="23651" y="56138"/>
                </a:lnTo>
                <a:close/>
                <a:moveTo>
                  <a:pt x="19506" y="53273"/>
                </a:moveTo>
                <a:lnTo>
                  <a:pt x="19628" y="54309"/>
                </a:lnTo>
                <a:lnTo>
                  <a:pt x="19689" y="54858"/>
                </a:lnTo>
                <a:lnTo>
                  <a:pt x="19689" y="55406"/>
                </a:lnTo>
                <a:lnTo>
                  <a:pt x="19567" y="56442"/>
                </a:lnTo>
                <a:lnTo>
                  <a:pt x="19567" y="56930"/>
                </a:lnTo>
                <a:lnTo>
                  <a:pt x="19628" y="57418"/>
                </a:lnTo>
                <a:lnTo>
                  <a:pt x="19689" y="57844"/>
                </a:lnTo>
                <a:lnTo>
                  <a:pt x="19872" y="58210"/>
                </a:lnTo>
                <a:lnTo>
                  <a:pt x="19933" y="58454"/>
                </a:lnTo>
                <a:lnTo>
                  <a:pt x="19933" y="58698"/>
                </a:lnTo>
                <a:lnTo>
                  <a:pt x="19933" y="59246"/>
                </a:lnTo>
                <a:lnTo>
                  <a:pt x="19872" y="60283"/>
                </a:lnTo>
                <a:lnTo>
                  <a:pt x="19750" y="61319"/>
                </a:lnTo>
                <a:lnTo>
                  <a:pt x="19689" y="62843"/>
                </a:lnTo>
                <a:lnTo>
                  <a:pt x="19628" y="64305"/>
                </a:lnTo>
                <a:lnTo>
                  <a:pt x="19628" y="65281"/>
                </a:lnTo>
                <a:lnTo>
                  <a:pt x="19628" y="66195"/>
                </a:lnTo>
                <a:lnTo>
                  <a:pt x="19750" y="68267"/>
                </a:lnTo>
                <a:lnTo>
                  <a:pt x="19811" y="69486"/>
                </a:lnTo>
                <a:lnTo>
                  <a:pt x="19750" y="70645"/>
                </a:lnTo>
                <a:lnTo>
                  <a:pt x="19506" y="73022"/>
                </a:lnTo>
                <a:lnTo>
                  <a:pt x="19323" y="70888"/>
                </a:lnTo>
                <a:lnTo>
                  <a:pt x="19262" y="69791"/>
                </a:lnTo>
                <a:lnTo>
                  <a:pt x="19262" y="68694"/>
                </a:lnTo>
                <a:lnTo>
                  <a:pt x="19323" y="67658"/>
                </a:lnTo>
                <a:lnTo>
                  <a:pt x="19384" y="66561"/>
                </a:lnTo>
                <a:lnTo>
                  <a:pt x="19445" y="65464"/>
                </a:lnTo>
                <a:lnTo>
                  <a:pt x="19445" y="64366"/>
                </a:lnTo>
                <a:lnTo>
                  <a:pt x="19384" y="62599"/>
                </a:lnTo>
                <a:lnTo>
                  <a:pt x="19323" y="61745"/>
                </a:lnTo>
                <a:lnTo>
                  <a:pt x="19262" y="60831"/>
                </a:lnTo>
                <a:lnTo>
                  <a:pt x="19140" y="59612"/>
                </a:lnTo>
                <a:lnTo>
                  <a:pt x="19079" y="59002"/>
                </a:lnTo>
                <a:lnTo>
                  <a:pt x="19079" y="58698"/>
                </a:lnTo>
                <a:lnTo>
                  <a:pt x="19140" y="58393"/>
                </a:lnTo>
                <a:lnTo>
                  <a:pt x="19262" y="57844"/>
                </a:lnTo>
                <a:lnTo>
                  <a:pt x="19445" y="57235"/>
                </a:lnTo>
                <a:lnTo>
                  <a:pt x="19445" y="56625"/>
                </a:lnTo>
                <a:lnTo>
                  <a:pt x="19445" y="56016"/>
                </a:lnTo>
                <a:lnTo>
                  <a:pt x="19384" y="55345"/>
                </a:lnTo>
                <a:lnTo>
                  <a:pt x="19384" y="54614"/>
                </a:lnTo>
                <a:lnTo>
                  <a:pt x="19506" y="53273"/>
                </a:lnTo>
                <a:close/>
                <a:moveTo>
                  <a:pt x="21883" y="10118"/>
                </a:moveTo>
                <a:lnTo>
                  <a:pt x="22066" y="12191"/>
                </a:lnTo>
                <a:lnTo>
                  <a:pt x="22066" y="12313"/>
                </a:lnTo>
                <a:lnTo>
                  <a:pt x="22127" y="12434"/>
                </a:lnTo>
                <a:lnTo>
                  <a:pt x="22371" y="12617"/>
                </a:lnTo>
                <a:lnTo>
                  <a:pt x="22676" y="12739"/>
                </a:lnTo>
                <a:lnTo>
                  <a:pt x="23224" y="13105"/>
                </a:lnTo>
                <a:lnTo>
                  <a:pt x="24321" y="13836"/>
                </a:lnTo>
                <a:lnTo>
                  <a:pt x="22493" y="14141"/>
                </a:lnTo>
                <a:lnTo>
                  <a:pt x="22493" y="14141"/>
                </a:lnTo>
                <a:lnTo>
                  <a:pt x="24138" y="14080"/>
                </a:lnTo>
                <a:lnTo>
                  <a:pt x="25784" y="14080"/>
                </a:lnTo>
                <a:lnTo>
                  <a:pt x="26637" y="14141"/>
                </a:lnTo>
                <a:lnTo>
                  <a:pt x="27491" y="14324"/>
                </a:lnTo>
                <a:lnTo>
                  <a:pt x="27918" y="14446"/>
                </a:lnTo>
                <a:lnTo>
                  <a:pt x="28344" y="14629"/>
                </a:lnTo>
                <a:lnTo>
                  <a:pt x="28710" y="14812"/>
                </a:lnTo>
                <a:lnTo>
                  <a:pt x="29076" y="15055"/>
                </a:lnTo>
                <a:lnTo>
                  <a:pt x="29319" y="15421"/>
                </a:lnTo>
                <a:lnTo>
                  <a:pt x="29624" y="15787"/>
                </a:lnTo>
                <a:lnTo>
                  <a:pt x="30051" y="16518"/>
                </a:lnTo>
                <a:lnTo>
                  <a:pt x="30417" y="17311"/>
                </a:lnTo>
                <a:lnTo>
                  <a:pt x="30539" y="17676"/>
                </a:lnTo>
                <a:lnTo>
                  <a:pt x="30599" y="18103"/>
                </a:lnTo>
                <a:lnTo>
                  <a:pt x="30660" y="19017"/>
                </a:lnTo>
                <a:lnTo>
                  <a:pt x="30660" y="19932"/>
                </a:lnTo>
                <a:lnTo>
                  <a:pt x="30599" y="20846"/>
                </a:lnTo>
                <a:lnTo>
                  <a:pt x="30599" y="21151"/>
                </a:lnTo>
                <a:lnTo>
                  <a:pt x="30660" y="21455"/>
                </a:lnTo>
                <a:lnTo>
                  <a:pt x="31026" y="23345"/>
                </a:lnTo>
                <a:lnTo>
                  <a:pt x="31270" y="25235"/>
                </a:lnTo>
                <a:lnTo>
                  <a:pt x="31331" y="26149"/>
                </a:lnTo>
                <a:lnTo>
                  <a:pt x="31331" y="27063"/>
                </a:lnTo>
                <a:lnTo>
                  <a:pt x="31392" y="27429"/>
                </a:lnTo>
                <a:lnTo>
                  <a:pt x="31514" y="27795"/>
                </a:lnTo>
                <a:lnTo>
                  <a:pt x="31697" y="28160"/>
                </a:lnTo>
                <a:lnTo>
                  <a:pt x="31879" y="28465"/>
                </a:lnTo>
                <a:lnTo>
                  <a:pt x="32123" y="28770"/>
                </a:lnTo>
                <a:lnTo>
                  <a:pt x="32306" y="29136"/>
                </a:lnTo>
                <a:lnTo>
                  <a:pt x="32611" y="29928"/>
                </a:lnTo>
                <a:lnTo>
                  <a:pt x="32916" y="30781"/>
                </a:lnTo>
                <a:lnTo>
                  <a:pt x="33220" y="31696"/>
                </a:lnTo>
                <a:lnTo>
                  <a:pt x="33342" y="32366"/>
                </a:lnTo>
                <a:lnTo>
                  <a:pt x="33525" y="33097"/>
                </a:lnTo>
                <a:lnTo>
                  <a:pt x="33708" y="34499"/>
                </a:lnTo>
                <a:lnTo>
                  <a:pt x="33830" y="35536"/>
                </a:lnTo>
                <a:lnTo>
                  <a:pt x="34074" y="36511"/>
                </a:lnTo>
                <a:lnTo>
                  <a:pt x="34379" y="37547"/>
                </a:lnTo>
                <a:lnTo>
                  <a:pt x="34805" y="38461"/>
                </a:lnTo>
                <a:lnTo>
                  <a:pt x="34440" y="38522"/>
                </a:lnTo>
                <a:lnTo>
                  <a:pt x="34257" y="38644"/>
                </a:lnTo>
                <a:lnTo>
                  <a:pt x="34196" y="38705"/>
                </a:lnTo>
                <a:lnTo>
                  <a:pt x="34135" y="38827"/>
                </a:lnTo>
                <a:lnTo>
                  <a:pt x="34257" y="38888"/>
                </a:lnTo>
                <a:lnTo>
                  <a:pt x="34500" y="38827"/>
                </a:lnTo>
                <a:lnTo>
                  <a:pt x="34927" y="38705"/>
                </a:lnTo>
                <a:lnTo>
                  <a:pt x="35354" y="38705"/>
                </a:lnTo>
                <a:lnTo>
                  <a:pt x="35720" y="38766"/>
                </a:lnTo>
                <a:lnTo>
                  <a:pt x="36085" y="39010"/>
                </a:lnTo>
                <a:lnTo>
                  <a:pt x="36512" y="39376"/>
                </a:lnTo>
                <a:lnTo>
                  <a:pt x="36878" y="39802"/>
                </a:lnTo>
                <a:lnTo>
                  <a:pt x="37609" y="40717"/>
                </a:lnTo>
                <a:lnTo>
                  <a:pt x="37975" y="41143"/>
                </a:lnTo>
                <a:lnTo>
                  <a:pt x="38402" y="41509"/>
                </a:lnTo>
                <a:lnTo>
                  <a:pt x="38706" y="41753"/>
                </a:lnTo>
                <a:lnTo>
                  <a:pt x="38767" y="41814"/>
                </a:lnTo>
                <a:lnTo>
                  <a:pt x="38767" y="41875"/>
                </a:lnTo>
                <a:lnTo>
                  <a:pt x="38767" y="41936"/>
                </a:lnTo>
                <a:lnTo>
                  <a:pt x="38645" y="41997"/>
                </a:lnTo>
                <a:lnTo>
                  <a:pt x="38280" y="41997"/>
                </a:lnTo>
                <a:lnTo>
                  <a:pt x="37914" y="41875"/>
                </a:lnTo>
                <a:lnTo>
                  <a:pt x="37609" y="41753"/>
                </a:lnTo>
                <a:lnTo>
                  <a:pt x="37426" y="41570"/>
                </a:lnTo>
                <a:lnTo>
                  <a:pt x="37000" y="41204"/>
                </a:lnTo>
                <a:lnTo>
                  <a:pt x="36878" y="41082"/>
                </a:lnTo>
                <a:lnTo>
                  <a:pt x="36634" y="41021"/>
                </a:lnTo>
                <a:lnTo>
                  <a:pt x="36451" y="40960"/>
                </a:lnTo>
                <a:lnTo>
                  <a:pt x="36390" y="41021"/>
                </a:lnTo>
                <a:lnTo>
                  <a:pt x="36390" y="41143"/>
                </a:lnTo>
                <a:lnTo>
                  <a:pt x="36390" y="41326"/>
                </a:lnTo>
                <a:lnTo>
                  <a:pt x="36451" y="41570"/>
                </a:lnTo>
                <a:lnTo>
                  <a:pt x="36695" y="42119"/>
                </a:lnTo>
                <a:lnTo>
                  <a:pt x="37000" y="42667"/>
                </a:lnTo>
                <a:lnTo>
                  <a:pt x="37609" y="43764"/>
                </a:lnTo>
                <a:lnTo>
                  <a:pt x="37792" y="44069"/>
                </a:lnTo>
                <a:lnTo>
                  <a:pt x="37914" y="44191"/>
                </a:lnTo>
                <a:lnTo>
                  <a:pt x="37914" y="44374"/>
                </a:lnTo>
                <a:lnTo>
                  <a:pt x="37914" y="44496"/>
                </a:lnTo>
                <a:lnTo>
                  <a:pt x="37853" y="44557"/>
                </a:lnTo>
                <a:lnTo>
                  <a:pt x="37792" y="44557"/>
                </a:lnTo>
                <a:lnTo>
                  <a:pt x="37670" y="44496"/>
                </a:lnTo>
                <a:lnTo>
                  <a:pt x="37487" y="44374"/>
                </a:lnTo>
                <a:lnTo>
                  <a:pt x="37365" y="44252"/>
                </a:lnTo>
                <a:lnTo>
                  <a:pt x="36817" y="43399"/>
                </a:lnTo>
                <a:lnTo>
                  <a:pt x="36512" y="42972"/>
                </a:lnTo>
                <a:lnTo>
                  <a:pt x="36207" y="42606"/>
                </a:lnTo>
                <a:lnTo>
                  <a:pt x="36024" y="42545"/>
                </a:lnTo>
                <a:lnTo>
                  <a:pt x="35902" y="42484"/>
                </a:lnTo>
                <a:lnTo>
                  <a:pt x="35781" y="42606"/>
                </a:lnTo>
                <a:lnTo>
                  <a:pt x="35720" y="42789"/>
                </a:lnTo>
                <a:lnTo>
                  <a:pt x="35781" y="43094"/>
                </a:lnTo>
                <a:lnTo>
                  <a:pt x="35841" y="43399"/>
                </a:lnTo>
                <a:lnTo>
                  <a:pt x="36268" y="44496"/>
                </a:lnTo>
                <a:lnTo>
                  <a:pt x="36390" y="44861"/>
                </a:lnTo>
                <a:lnTo>
                  <a:pt x="36512" y="45288"/>
                </a:lnTo>
                <a:lnTo>
                  <a:pt x="36512" y="45471"/>
                </a:lnTo>
                <a:lnTo>
                  <a:pt x="36451" y="45593"/>
                </a:lnTo>
                <a:lnTo>
                  <a:pt x="36390" y="45654"/>
                </a:lnTo>
                <a:lnTo>
                  <a:pt x="36329" y="45715"/>
                </a:lnTo>
                <a:lnTo>
                  <a:pt x="36268" y="45654"/>
                </a:lnTo>
                <a:lnTo>
                  <a:pt x="36207" y="45593"/>
                </a:lnTo>
                <a:lnTo>
                  <a:pt x="36085" y="45410"/>
                </a:lnTo>
                <a:lnTo>
                  <a:pt x="35963" y="45166"/>
                </a:lnTo>
                <a:lnTo>
                  <a:pt x="35781" y="44739"/>
                </a:lnTo>
                <a:lnTo>
                  <a:pt x="35354" y="43642"/>
                </a:lnTo>
                <a:lnTo>
                  <a:pt x="35232" y="43216"/>
                </a:lnTo>
                <a:lnTo>
                  <a:pt x="35110" y="42972"/>
                </a:lnTo>
                <a:lnTo>
                  <a:pt x="35049" y="42911"/>
                </a:lnTo>
                <a:lnTo>
                  <a:pt x="34866" y="42911"/>
                </a:lnTo>
                <a:lnTo>
                  <a:pt x="34805" y="42972"/>
                </a:lnTo>
                <a:lnTo>
                  <a:pt x="34744" y="43216"/>
                </a:lnTo>
                <a:lnTo>
                  <a:pt x="34744" y="43642"/>
                </a:lnTo>
                <a:lnTo>
                  <a:pt x="34805" y="44739"/>
                </a:lnTo>
                <a:lnTo>
                  <a:pt x="34866" y="45166"/>
                </a:lnTo>
                <a:lnTo>
                  <a:pt x="34805" y="45410"/>
                </a:lnTo>
                <a:lnTo>
                  <a:pt x="34744" y="45593"/>
                </a:lnTo>
                <a:lnTo>
                  <a:pt x="34622" y="45654"/>
                </a:lnTo>
                <a:lnTo>
                  <a:pt x="34561" y="45593"/>
                </a:lnTo>
                <a:lnTo>
                  <a:pt x="34440" y="45349"/>
                </a:lnTo>
                <a:lnTo>
                  <a:pt x="34379" y="44800"/>
                </a:lnTo>
                <a:lnTo>
                  <a:pt x="34318" y="44130"/>
                </a:lnTo>
                <a:lnTo>
                  <a:pt x="34318" y="43825"/>
                </a:lnTo>
                <a:lnTo>
                  <a:pt x="34196" y="43338"/>
                </a:lnTo>
                <a:lnTo>
                  <a:pt x="34135" y="43094"/>
                </a:lnTo>
                <a:lnTo>
                  <a:pt x="34074" y="42911"/>
                </a:lnTo>
                <a:lnTo>
                  <a:pt x="33891" y="42850"/>
                </a:lnTo>
                <a:lnTo>
                  <a:pt x="33769" y="42911"/>
                </a:lnTo>
                <a:lnTo>
                  <a:pt x="33647" y="42972"/>
                </a:lnTo>
                <a:lnTo>
                  <a:pt x="33647" y="43094"/>
                </a:lnTo>
                <a:lnTo>
                  <a:pt x="33586" y="43338"/>
                </a:lnTo>
                <a:lnTo>
                  <a:pt x="33647" y="43825"/>
                </a:lnTo>
                <a:lnTo>
                  <a:pt x="33647" y="44252"/>
                </a:lnTo>
                <a:lnTo>
                  <a:pt x="33647" y="44618"/>
                </a:lnTo>
                <a:lnTo>
                  <a:pt x="33647" y="44800"/>
                </a:lnTo>
                <a:lnTo>
                  <a:pt x="33586" y="44983"/>
                </a:lnTo>
                <a:lnTo>
                  <a:pt x="33525" y="45044"/>
                </a:lnTo>
                <a:lnTo>
                  <a:pt x="33464" y="44983"/>
                </a:lnTo>
                <a:lnTo>
                  <a:pt x="33403" y="44922"/>
                </a:lnTo>
                <a:lnTo>
                  <a:pt x="33281" y="44679"/>
                </a:lnTo>
                <a:lnTo>
                  <a:pt x="33281" y="44435"/>
                </a:lnTo>
                <a:lnTo>
                  <a:pt x="33220" y="43886"/>
                </a:lnTo>
                <a:lnTo>
                  <a:pt x="33099" y="42667"/>
                </a:lnTo>
                <a:lnTo>
                  <a:pt x="33099" y="42423"/>
                </a:lnTo>
                <a:lnTo>
                  <a:pt x="33038" y="42240"/>
                </a:lnTo>
                <a:lnTo>
                  <a:pt x="32794" y="41509"/>
                </a:lnTo>
                <a:lnTo>
                  <a:pt x="32550" y="40717"/>
                </a:lnTo>
                <a:lnTo>
                  <a:pt x="32489" y="40412"/>
                </a:lnTo>
                <a:lnTo>
                  <a:pt x="32489" y="40046"/>
                </a:lnTo>
                <a:lnTo>
                  <a:pt x="32489" y="39863"/>
                </a:lnTo>
                <a:lnTo>
                  <a:pt x="32550" y="39741"/>
                </a:lnTo>
                <a:lnTo>
                  <a:pt x="32672" y="39619"/>
                </a:lnTo>
                <a:lnTo>
                  <a:pt x="32794" y="39498"/>
                </a:lnTo>
                <a:lnTo>
                  <a:pt x="32916" y="39437"/>
                </a:lnTo>
                <a:lnTo>
                  <a:pt x="32916" y="39376"/>
                </a:lnTo>
                <a:lnTo>
                  <a:pt x="32916" y="39315"/>
                </a:lnTo>
                <a:lnTo>
                  <a:pt x="32794" y="39254"/>
                </a:lnTo>
                <a:lnTo>
                  <a:pt x="32672" y="39254"/>
                </a:lnTo>
                <a:lnTo>
                  <a:pt x="32489" y="39376"/>
                </a:lnTo>
                <a:lnTo>
                  <a:pt x="32123" y="38400"/>
                </a:lnTo>
                <a:lnTo>
                  <a:pt x="31697" y="37364"/>
                </a:lnTo>
                <a:lnTo>
                  <a:pt x="30721" y="35414"/>
                </a:lnTo>
                <a:lnTo>
                  <a:pt x="29807" y="33463"/>
                </a:lnTo>
                <a:lnTo>
                  <a:pt x="29380" y="32488"/>
                </a:lnTo>
                <a:lnTo>
                  <a:pt x="29015" y="31452"/>
                </a:lnTo>
                <a:lnTo>
                  <a:pt x="28710" y="30355"/>
                </a:lnTo>
                <a:lnTo>
                  <a:pt x="28466" y="29257"/>
                </a:lnTo>
                <a:lnTo>
                  <a:pt x="28161" y="28160"/>
                </a:lnTo>
                <a:lnTo>
                  <a:pt x="27796" y="27063"/>
                </a:lnTo>
                <a:lnTo>
                  <a:pt x="27064" y="25356"/>
                </a:lnTo>
                <a:lnTo>
                  <a:pt x="27064" y="25174"/>
                </a:lnTo>
                <a:lnTo>
                  <a:pt x="27064" y="24991"/>
                </a:lnTo>
                <a:lnTo>
                  <a:pt x="27125" y="24747"/>
                </a:lnTo>
                <a:lnTo>
                  <a:pt x="27247" y="24625"/>
                </a:lnTo>
                <a:lnTo>
                  <a:pt x="27369" y="24503"/>
                </a:lnTo>
                <a:lnTo>
                  <a:pt x="27552" y="24259"/>
                </a:lnTo>
                <a:lnTo>
                  <a:pt x="27674" y="23955"/>
                </a:lnTo>
                <a:lnTo>
                  <a:pt x="27796" y="23345"/>
                </a:lnTo>
                <a:lnTo>
                  <a:pt x="27857" y="22735"/>
                </a:lnTo>
                <a:lnTo>
                  <a:pt x="27857" y="22126"/>
                </a:lnTo>
                <a:lnTo>
                  <a:pt x="27735" y="21455"/>
                </a:lnTo>
                <a:lnTo>
                  <a:pt x="27613" y="20846"/>
                </a:lnTo>
                <a:lnTo>
                  <a:pt x="27491" y="20541"/>
                </a:lnTo>
                <a:lnTo>
                  <a:pt x="27430" y="20236"/>
                </a:lnTo>
                <a:lnTo>
                  <a:pt x="27491" y="19566"/>
                </a:lnTo>
                <a:lnTo>
                  <a:pt x="27369" y="20175"/>
                </a:lnTo>
                <a:lnTo>
                  <a:pt x="27369" y="20358"/>
                </a:lnTo>
                <a:lnTo>
                  <a:pt x="27430" y="20602"/>
                </a:lnTo>
                <a:lnTo>
                  <a:pt x="27491" y="21212"/>
                </a:lnTo>
                <a:lnTo>
                  <a:pt x="27552" y="21821"/>
                </a:lnTo>
                <a:lnTo>
                  <a:pt x="27613" y="22370"/>
                </a:lnTo>
                <a:lnTo>
                  <a:pt x="27552" y="22979"/>
                </a:lnTo>
                <a:lnTo>
                  <a:pt x="27430" y="23589"/>
                </a:lnTo>
                <a:lnTo>
                  <a:pt x="27369" y="23833"/>
                </a:lnTo>
                <a:lnTo>
                  <a:pt x="27186" y="24076"/>
                </a:lnTo>
                <a:lnTo>
                  <a:pt x="27064" y="24320"/>
                </a:lnTo>
                <a:lnTo>
                  <a:pt x="26820" y="24503"/>
                </a:lnTo>
                <a:lnTo>
                  <a:pt x="26637" y="24686"/>
                </a:lnTo>
                <a:lnTo>
                  <a:pt x="26394" y="24808"/>
                </a:lnTo>
                <a:lnTo>
                  <a:pt x="25845" y="24991"/>
                </a:lnTo>
                <a:lnTo>
                  <a:pt x="25297" y="25052"/>
                </a:lnTo>
                <a:lnTo>
                  <a:pt x="24016" y="25235"/>
                </a:lnTo>
                <a:lnTo>
                  <a:pt x="23468" y="25295"/>
                </a:lnTo>
                <a:lnTo>
                  <a:pt x="22797" y="25295"/>
                </a:lnTo>
                <a:lnTo>
                  <a:pt x="22676" y="25235"/>
                </a:lnTo>
                <a:lnTo>
                  <a:pt x="22493" y="25174"/>
                </a:lnTo>
                <a:lnTo>
                  <a:pt x="22249" y="24991"/>
                </a:lnTo>
                <a:lnTo>
                  <a:pt x="21639" y="24625"/>
                </a:lnTo>
                <a:lnTo>
                  <a:pt x="20359" y="23894"/>
                </a:lnTo>
                <a:lnTo>
                  <a:pt x="21883" y="24991"/>
                </a:lnTo>
                <a:lnTo>
                  <a:pt x="22249" y="25295"/>
                </a:lnTo>
                <a:lnTo>
                  <a:pt x="22432" y="25417"/>
                </a:lnTo>
                <a:lnTo>
                  <a:pt x="22676" y="25539"/>
                </a:lnTo>
                <a:lnTo>
                  <a:pt x="22797" y="25600"/>
                </a:lnTo>
                <a:lnTo>
                  <a:pt x="23346" y="25600"/>
                </a:lnTo>
                <a:lnTo>
                  <a:pt x="24260" y="25539"/>
                </a:lnTo>
                <a:lnTo>
                  <a:pt x="25175" y="25417"/>
                </a:lnTo>
                <a:lnTo>
                  <a:pt x="26028" y="25295"/>
                </a:lnTo>
                <a:lnTo>
                  <a:pt x="26455" y="25174"/>
                </a:lnTo>
                <a:lnTo>
                  <a:pt x="26820" y="24991"/>
                </a:lnTo>
                <a:lnTo>
                  <a:pt x="26698" y="25539"/>
                </a:lnTo>
                <a:lnTo>
                  <a:pt x="25845" y="28099"/>
                </a:lnTo>
                <a:lnTo>
                  <a:pt x="25784" y="28282"/>
                </a:lnTo>
                <a:lnTo>
                  <a:pt x="25723" y="28709"/>
                </a:lnTo>
                <a:lnTo>
                  <a:pt x="25784" y="30416"/>
                </a:lnTo>
                <a:lnTo>
                  <a:pt x="25784" y="32610"/>
                </a:lnTo>
                <a:lnTo>
                  <a:pt x="25784" y="32976"/>
                </a:lnTo>
                <a:lnTo>
                  <a:pt x="25723" y="33280"/>
                </a:lnTo>
                <a:lnTo>
                  <a:pt x="25723" y="33585"/>
                </a:lnTo>
                <a:lnTo>
                  <a:pt x="25723" y="33890"/>
                </a:lnTo>
                <a:lnTo>
                  <a:pt x="25845" y="34195"/>
                </a:lnTo>
                <a:lnTo>
                  <a:pt x="26028" y="35109"/>
                </a:lnTo>
                <a:lnTo>
                  <a:pt x="26333" y="36877"/>
                </a:lnTo>
                <a:lnTo>
                  <a:pt x="26455" y="37730"/>
                </a:lnTo>
                <a:lnTo>
                  <a:pt x="26516" y="38644"/>
                </a:lnTo>
                <a:lnTo>
                  <a:pt x="26516" y="40412"/>
                </a:lnTo>
                <a:lnTo>
                  <a:pt x="26455" y="42240"/>
                </a:lnTo>
                <a:lnTo>
                  <a:pt x="26394" y="44008"/>
                </a:lnTo>
                <a:lnTo>
                  <a:pt x="26272" y="45776"/>
                </a:lnTo>
                <a:lnTo>
                  <a:pt x="26028" y="47543"/>
                </a:lnTo>
                <a:lnTo>
                  <a:pt x="25784" y="49311"/>
                </a:lnTo>
                <a:lnTo>
                  <a:pt x="25479" y="51079"/>
                </a:lnTo>
                <a:lnTo>
                  <a:pt x="25053" y="52846"/>
                </a:lnTo>
                <a:lnTo>
                  <a:pt x="24565" y="54553"/>
                </a:lnTo>
                <a:lnTo>
                  <a:pt x="24382" y="55406"/>
                </a:lnTo>
                <a:lnTo>
                  <a:pt x="24260" y="56260"/>
                </a:lnTo>
                <a:lnTo>
                  <a:pt x="24260" y="57235"/>
                </a:lnTo>
                <a:lnTo>
                  <a:pt x="24321" y="58210"/>
                </a:lnTo>
                <a:lnTo>
                  <a:pt x="24504" y="59063"/>
                </a:lnTo>
                <a:lnTo>
                  <a:pt x="24687" y="59917"/>
                </a:lnTo>
                <a:lnTo>
                  <a:pt x="24931" y="60770"/>
                </a:lnTo>
                <a:lnTo>
                  <a:pt x="25053" y="61684"/>
                </a:lnTo>
                <a:lnTo>
                  <a:pt x="25114" y="62538"/>
                </a:lnTo>
                <a:lnTo>
                  <a:pt x="25114" y="63391"/>
                </a:lnTo>
                <a:lnTo>
                  <a:pt x="24992" y="64244"/>
                </a:lnTo>
                <a:lnTo>
                  <a:pt x="24870" y="65098"/>
                </a:lnTo>
                <a:lnTo>
                  <a:pt x="24565" y="66317"/>
                </a:lnTo>
                <a:lnTo>
                  <a:pt x="24260" y="67475"/>
                </a:lnTo>
                <a:lnTo>
                  <a:pt x="23529" y="69791"/>
                </a:lnTo>
                <a:lnTo>
                  <a:pt x="22493" y="73326"/>
                </a:lnTo>
                <a:lnTo>
                  <a:pt x="22127" y="74789"/>
                </a:lnTo>
                <a:lnTo>
                  <a:pt x="22066" y="75216"/>
                </a:lnTo>
                <a:lnTo>
                  <a:pt x="22005" y="75460"/>
                </a:lnTo>
                <a:lnTo>
                  <a:pt x="22066" y="75704"/>
                </a:lnTo>
                <a:lnTo>
                  <a:pt x="22127" y="75947"/>
                </a:lnTo>
                <a:lnTo>
                  <a:pt x="22249" y="76252"/>
                </a:lnTo>
                <a:lnTo>
                  <a:pt x="22493" y="76740"/>
                </a:lnTo>
                <a:lnTo>
                  <a:pt x="22858" y="77410"/>
                </a:lnTo>
                <a:lnTo>
                  <a:pt x="23346" y="78081"/>
                </a:lnTo>
                <a:lnTo>
                  <a:pt x="23590" y="78386"/>
                </a:lnTo>
                <a:lnTo>
                  <a:pt x="23834" y="78568"/>
                </a:lnTo>
                <a:lnTo>
                  <a:pt x="24260" y="78873"/>
                </a:lnTo>
                <a:lnTo>
                  <a:pt x="24321" y="78995"/>
                </a:lnTo>
                <a:lnTo>
                  <a:pt x="24321" y="79056"/>
                </a:lnTo>
                <a:lnTo>
                  <a:pt x="24260" y="79117"/>
                </a:lnTo>
                <a:lnTo>
                  <a:pt x="24199" y="79178"/>
                </a:lnTo>
                <a:lnTo>
                  <a:pt x="23956" y="79239"/>
                </a:lnTo>
                <a:lnTo>
                  <a:pt x="23773" y="79300"/>
                </a:lnTo>
                <a:lnTo>
                  <a:pt x="22919" y="79483"/>
                </a:lnTo>
                <a:lnTo>
                  <a:pt x="22493" y="79544"/>
                </a:lnTo>
                <a:lnTo>
                  <a:pt x="22066" y="79605"/>
                </a:lnTo>
                <a:lnTo>
                  <a:pt x="21700" y="79544"/>
                </a:lnTo>
                <a:lnTo>
                  <a:pt x="21578" y="79422"/>
                </a:lnTo>
                <a:lnTo>
                  <a:pt x="21578" y="79300"/>
                </a:lnTo>
                <a:lnTo>
                  <a:pt x="21517" y="78995"/>
                </a:lnTo>
                <a:lnTo>
                  <a:pt x="21456" y="78873"/>
                </a:lnTo>
                <a:lnTo>
                  <a:pt x="21335" y="78751"/>
                </a:lnTo>
                <a:lnTo>
                  <a:pt x="21213" y="78751"/>
                </a:lnTo>
                <a:lnTo>
                  <a:pt x="21213" y="78873"/>
                </a:lnTo>
                <a:lnTo>
                  <a:pt x="21274" y="79117"/>
                </a:lnTo>
                <a:lnTo>
                  <a:pt x="21335" y="79422"/>
                </a:lnTo>
                <a:lnTo>
                  <a:pt x="21335" y="79605"/>
                </a:lnTo>
                <a:lnTo>
                  <a:pt x="21335" y="79727"/>
                </a:lnTo>
                <a:lnTo>
                  <a:pt x="21213" y="79848"/>
                </a:lnTo>
                <a:lnTo>
                  <a:pt x="21030" y="79909"/>
                </a:lnTo>
                <a:lnTo>
                  <a:pt x="20725" y="79970"/>
                </a:lnTo>
                <a:lnTo>
                  <a:pt x="20359" y="79970"/>
                </a:lnTo>
                <a:lnTo>
                  <a:pt x="20176" y="79909"/>
                </a:lnTo>
                <a:lnTo>
                  <a:pt x="19994" y="79848"/>
                </a:lnTo>
                <a:lnTo>
                  <a:pt x="19872" y="79666"/>
                </a:lnTo>
                <a:lnTo>
                  <a:pt x="19750" y="79422"/>
                </a:lnTo>
                <a:lnTo>
                  <a:pt x="19628" y="78995"/>
                </a:lnTo>
                <a:lnTo>
                  <a:pt x="19628" y="78507"/>
                </a:lnTo>
                <a:lnTo>
                  <a:pt x="19628" y="78020"/>
                </a:lnTo>
                <a:lnTo>
                  <a:pt x="19628" y="75582"/>
                </a:lnTo>
                <a:lnTo>
                  <a:pt x="19750" y="74119"/>
                </a:lnTo>
                <a:lnTo>
                  <a:pt x="19872" y="72656"/>
                </a:lnTo>
                <a:lnTo>
                  <a:pt x="19994" y="71193"/>
                </a:lnTo>
                <a:lnTo>
                  <a:pt x="20115" y="69669"/>
                </a:lnTo>
                <a:lnTo>
                  <a:pt x="20115" y="68816"/>
                </a:lnTo>
                <a:lnTo>
                  <a:pt x="20055" y="67963"/>
                </a:lnTo>
                <a:lnTo>
                  <a:pt x="19994" y="66195"/>
                </a:lnTo>
                <a:lnTo>
                  <a:pt x="19933" y="64915"/>
                </a:lnTo>
                <a:lnTo>
                  <a:pt x="19994" y="63696"/>
                </a:lnTo>
                <a:lnTo>
                  <a:pt x="20055" y="62172"/>
                </a:lnTo>
                <a:lnTo>
                  <a:pt x="20176" y="60587"/>
                </a:lnTo>
                <a:lnTo>
                  <a:pt x="20237" y="59734"/>
                </a:lnTo>
                <a:lnTo>
                  <a:pt x="20298" y="58820"/>
                </a:lnTo>
                <a:lnTo>
                  <a:pt x="20298" y="58515"/>
                </a:lnTo>
                <a:lnTo>
                  <a:pt x="20237" y="58271"/>
                </a:lnTo>
                <a:lnTo>
                  <a:pt x="20115" y="57905"/>
                </a:lnTo>
                <a:lnTo>
                  <a:pt x="19994" y="57540"/>
                </a:lnTo>
                <a:lnTo>
                  <a:pt x="19872" y="57113"/>
                </a:lnTo>
                <a:lnTo>
                  <a:pt x="19872" y="56625"/>
                </a:lnTo>
                <a:lnTo>
                  <a:pt x="19994" y="55772"/>
                </a:lnTo>
                <a:lnTo>
                  <a:pt x="19994" y="55345"/>
                </a:lnTo>
                <a:lnTo>
                  <a:pt x="19994" y="54919"/>
                </a:lnTo>
                <a:lnTo>
                  <a:pt x="19933" y="54065"/>
                </a:lnTo>
                <a:lnTo>
                  <a:pt x="19750" y="52359"/>
                </a:lnTo>
                <a:lnTo>
                  <a:pt x="19689" y="50652"/>
                </a:lnTo>
                <a:lnTo>
                  <a:pt x="19689" y="48275"/>
                </a:lnTo>
                <a:lnTo>
                  <a:pt x="19689" y="45898"/>
                </a:lnTo>
                <a:lnTo>
                  <a:pt x="19628" y="44130"/>
                </a:lnTo>
                <a:lnTo>
                  <a:pt x="19628" y="43338"/>
                </a:lnTo>
                <a:lnTo>
                  <a:pt x="19628" y="43155"/>
                </a:lnTo>
                <a:lnTo>
                  <a:pt x="19628" y="42911"/>
                </a:lnTo>
                <a:lnTo>
                  <a:pt x="19872" y="42911"/>
                </a:lnTo>
                <a:lnTo>
                  <a:pt x="20237" y="42789"/>
                </a:lnTo>
                <a:lnTo>
                  <a:pt x="20542" y="42667"/>
                </a:lnTo>
                <a:lnTo>
                  <a:pt x="20786" y="42423"/>
                </a:lnTo>
                <a:lnTo>
                  <a:pt x="20969" y="42119"/>
                </a:lnTo>
                <a:lnTo>
                  <a:pt x="21030" y="41814"/>
                </a:lnTo>
                <a:lnTo>
                  <a:pt x="21030" y="41509"/>
                </a:lnTo>
                <a:lnTo>
                  <a:pt x="20847" y="41936"/>
                </a:lnTo>
                <a:lnTo>
                  <a:pt x="20725" y="42119"/>
                </a:lnTo>
                <a:lnTo>
                  <a:pt x="20542" y="42301"/>
                </a:lnTo>
                <a:lnTo>
                  <a:pt x="20359" y="42423"/>
                </a:lnTo>
                <a:lnTo>
                  <a:pt x="20115" y="42484"/>
                </a:lnTo>
                <a:lnTo>
                  <a:pt x="19567" y="42545"/>
                </a:lnTo>
                <a:lnTo>
                  <a:pt x="19018" y="42484"/>
                </a:lnTo>
                <a:lnTo>
                  <a:pt x="18774" y="42423"/>
                </a:lnTo>
                <a:lnTo>
                  <a:pt x="18592" y="42301"/>
                </a:lnTo>
                <a:lnTo>
                  <a:pt x="18409" y="42119"/>
                </a:lnTo>
                <a:lnTo>
                  <a:pt x="18287" y="41936"/>
                </a:lnTo>
                <a:lnTo>
                  <a:pt x="18104" y="41509"/>
                </a:lnTo>
                <a:lnTo>
                  <a:pt x="18104" y="41753"/>
                </a:lnTo>
                <a:lnTo>
                  <a:pt x="18104" y="41997"/>
                </a:lnTo>
                <a:lnTo>
                  <a:pt x="18226" y="42240"/>
                </a:lnTo>
                <a:lnTo>
                  <a:pt x="18348" y="42484"/>
                </a:lnTo>
                <a:lnTo>
                  <a:pt x="18592" y="42667"/>
                </a:lnTo>
                <a:lnTo>
                  <a:pt x="18896" y="42789"/>
                </a:lnTo>
                <a:lnTo>
                  <a:pt x="19201" y="42850"/>
                </a:lnTo>
                <a:lnTo>
                  <a:pt x="19323" y="42911"/>
                </a:lnTo>
                <a:lnTo>
                  <a:pt x="19445" y="42911"/>
                </a:lnTo>
                <a:lnTo>
                  <a:pt x="19445" y="43033"/>
                </a:lnTo>
                <a:lnTo>
                  <a:pt x="19445" y="43094"/>
                </a:lnTo>
                <a:lnTo>
                  <a:pt x="19384" y="43642"/>
                </a:lnTo>
                <a:lnTo>
                  <a:pt x="19384" y="46324"/>
                </a:lnTo>
                <a:lnTo>
                  <a:pt x="19384" y="48458"/>
                </a:lnTo>
                <a:lnTo>
                  <a:pt x="19384" y="50652"/>
                </a:lnTo>
                <a:lnTo>
                  <a:pt x="19323" y="51993"/>
                </a:lnTo>
                <a:lnTo>
                  <a:pt x="19201" y="53395"/>
                </a:lnTo>
                <a:lnTo>
                  <a:pt x="19079" y="54858"/>
                </a:lnTo>
                <a:lnTo>
                  <a:pt x="19079" y="55528"/>
                </a:lnTo>
                <a:lnTo>
                  <a:pt x="19079" y="56260"/>
                </a:lnTo>
                <a:lnTo>
                  <a:pt x="19140" y="56930"/>
                </a:lnTo>
                <a:lnTo>
                  <a:pt x="19018" y="57662"/>
                </a:lnTo>
                <a:lnTo>
                  <a:pt x="18835" y="58149"/>
                </a:lnTo>
                <a:lnTo>
                  <a:pt x="18774" y="58393"/>
                </a:lnTo>
                <a:lnTo>
                  <a:pt x="18714" y="58637"/>
                </a:lnTo>
                <a:lnTo>
                  <a:pt x="18714" y="59368"/>
                </a:lnTo>
                <a:lnTo>
                  <a:pt x="18835" y="60100"/>
                </a:lnTo>
                <a:lnTo>
                  <a:pt x="18896" y="60831"/>
                </a:lnTo>
                <a:lnTo>
                  <a:pt x="18957" y="61563"/>
                </a:lnTo>
                <a:lnTo>
                  <a:pt x="19018" y="63818"/>
                </a:lnTo>
                <a:lnTo>
                  <a:pt x="19079" y="64854"/>
                </a:lnTo>
                <a:lnTo>
                  <a:pt x="19079" y="65829"/>
                </a:lnTo>
                <a:lnTo>
                  <a:pt x="19018" y="67292"/>
                </a:lnTo>
                <a:lnTo>
                  <a:pt x="18896" y="68755"/>
                </a:lnTo>
                <a:lnTo>
                  <a:pt x="18957" y="70218"/>
                </a:lnTo>
                <a:lnTo>
                  <a:pt x="19079" y="71681"/>
                </a:lnTo>
                <a:lnTo>
                  <a:pt x="19262" y="73144"/>
                </a:lnTo>
                <a:lnTo>
                  <a:pt x="19384" y="74606"/>
                </a:lnTo>
                <a:lnTo>
                  <a:pt x="19384" y="75886"/>
                </a:lnTo>
                <a:lnTo>
                  <a:pt x="19384" y="77959"/>
                </a:lnTo>
                <a:lnTo>
                  <a:pt x="19384" y="78873"/>
                </a:lnTo>
                <a:lnTo>
                  <a:pt x="19384" y="79178"/>
                </a:lnTo>
                <a:lnTo>
                  <a:pt x="19323" y="79422"/>
                </a:lnTo>
                <a:lnTo>
                  <a:pt x="19140" y="79727"/>
                </a:lnTo>
                <a:lnTo>
                  <a:pt x="18957" y="79909"/>
                </a:lnTo>
                <a:lnTo>
                  <a:pt x="18653" y="79970"/>
                </a:lnTo>
                <a:lnTo>
                  <a:pt x="18348" y="79970"/>
                </a:lnTo>
                <a:lnTo>
                  <a:pt x="18043" y="79909"/>
                </a:lnTo>
                <a:lnTo>
                  <a:pt x="17799" y="79787"/>
                </a:lnTo>
                <a:lnTo>
                  <a:pt x="17738" y="79666"/>
                </a:lnTo>
                <a:lnTo>
                  <a:pt x="17677" y="79605"/>
                </a:lnTo>
                <a:lnTo>
                  <a:pt x="17738" y="79361"/>
                </a:lnTo>
                <a:lnTo>
                  <a:pt x="17799" y="79056"/>
                </a:lnTo>
                <a:lnTo>
                  <a:pt x="17860" y="78934"/>
                </a:lnTo>
                <a:lnTo>
                  <a:pt x="17921" y="78873"/>
                </a:lnTo>
                <a:lnTo>
                  <a:pt x="17860" y="78812"/>
                </a:lnTo>
                <a:lnTo>
                  <a:pt x="17799" y="78751"/>
                </a:lnTo>
                <a:lnTo>
                  <a:pt x="17677" y="78751"/>
                </a:lnTo>
                <a:lnTo>
                  <a:pt x="17616" y="78812"/>
                </a:lnTo>
                <a:lnTo>
                  <a:pt x="17555" y="78995"/>
                </a:lnTo>
                <a:lnTo>
                  <a:pt x="17555" y="79178"/>
                </a:lnTo>
                <a:lnTo>
                  <a:pt x="17494" y="79300"/>
                </a:lnTo>
                <a:lnTo>
                  <a:pt x="17434" y="79483"/>
                </a:lnTo>
                <a:lnTo>
                  <a:pt x="17312" y="79544"/>
                </a:lnTo>
                <a:lnTo>
                  <a:pt x="17129" y="79605"/>
                </a:lnTo>
                <a:lnTo>
                  <a:pt x="16824" y="79605"/>
                </a:lnTo>
                <a:lnTo>
                  <a:pt x="16458" y="79544"/>
                </a:lnTo>
                <a:lnTo>
                  <a:pt x="16032" y="79483"/>
                </a:lnTo>
                <a:lnTo>
                  <a:pt x="15361" y="79361"/>
                </a:lnTo>
                <a:lnTo>
                  <a:pt x="14995" y="79239"/>
                </a:lnTo>
                <a:lnTo>
                  <a:pt x="14813" y="79178"/>
                </a:lnTo>
                <a:lnTo>
                  <a:pt x="14752" y="79117"/>
                </a:lnTo>
                <a:lnTo>
                  <a:pt x="14691" y="79056"/>
                </a:lnTo>
                <a:lnTo>
                  <a:pt x="14691" y="78934"/>
                </a:lnTo>
                <a:lnTo>
                  <a:pt x="14813" y="78873"/>
                </a:lnTo>
                <a:lnTo>
                  <a:pt x="14995" y="78751"/>
                </a:lnTo>
                <a:lnTo>
                  <a:pt x="15483" y="78386"/>
                </a:lnTo>
                <a:lnTo>
                  <a:pt x="15910" y="77898"/>
                </a:lnTo>
                <a:lnTo>
                  <a:pt x="16214" y="77349"/>
                </a:lnTo>
                <a:lnTo>
                  <a:pt x="16519" y="76801"/>
                </a:lnTo>
                <a:lnTo>
                  <a:pt x="16824" y="76252"/>
                </a:lnTo>
                <a:lnTo>
                  <a:pt x="17007" y="75765"/>
                </a:lnTo>
                <a:lnTo>
                  <a:pt x="17007" y="75399"/>
                </a:lnTo>
                <a:lnTo>
                  <a:pt x="16946" y="75033"/>
                </a:lnTo>
                <a:lnTo>
                  <a:pt x="16763" y="74058"/>
                </a:lnTo>
                <a:lnTo>
                  <a:pt x="16519" y="73144"/>
                </a:lnTo>
                <a:lnTo>
                  <a:pt x="15910" y="71315"/>
                </a:lnTo>
                <a:lnTo>
                  <a:pt x="15239" y="68938"/>
                </a:lnTo>
                <a:lnTo>
                  <a:pt x="14813" y="67536"/>
                </a:lnTo>
                <a:lnTo>
                  <a:pt x="14386" y="66073"/>
                </a:lnTo>
                <a:lnTo>
                  <a:pt x="14081" y="64610"/>
                </a:lnTo>
                <a:lnTo>
                  <a:pt x="13959" y="63879"/>
                </a:lnTo>
                <a:lnTo>
                  <a:pt x="13898" y="63147"/>
                </a:lnTo>
                <a:lnTo>
                  <a:pt x="13959" y="62355"/>
                </a:lnTo>
                <a:lnTo>
                  <a:pt x="14020" y="61623"/>
                </a:lnTo>
                <a:lnTo>
                  <a:pt x="14142" y="60831"/>
                </a:lnTo>
                <a:lnTo>
                  <a:pt x="14325" y="60100"/>
                </a:lnTo>
                <a:lnTo>
                  <a:pt x="14630" y="58698"/>
                </a:lnTo>
                <a:lnTo>
                  <a:pt x="14752" y="57966"/>
                </a:lnTo>
                <a:lnTo>
                  <a:pt x="14813" y="57235"/>
                </a:lnTo>
                <a:lnTo>
                  <a:pt x="14752" y="56686"/>
                </a:lnTo>
                <a:lnTo>
                  <a:pt x="14752" y="56077"/>
                </a:lnTo>
                <a:lnTo>
                  <a:pt x="14508" y="54919"/>
                </a:lnTo>
                <a:lnTo>
                  <a:pt x="14264" y="53761"/>
                </a:lnTo>
                <a:lnTo>
                  <a:pt x="13959" y="52602"/>
                </a:lnTo>
                <a:lnTo>
                  <a:pt x="13593" y="51079"/>
                </a:lnTo>
                <a:lnTo>
                  <a:pt x="13289" y="49555"/>
                </a:lnTo>
                <a:lnTo>
                  <a:pt x="13045" y="48031"/>
                </a:lnTo>
                <a:lnTo>
                  <a:pt x="12862" y="46446"/>
                </a:lnTo>
                <a:lnTo>
                  <a:pt x="12618" y="43399"/>
                </a:lnTo>
                <a:lnTo>
                  <a:pt x="12557" y="40290"/>
                </a:lnTo>
                <a:lnTo>
                  <a:pt x="12557" y="38766"/>
                </a:lnTo>
                <a:lnTo>
                  <a:pt x="12557" y="38035"/>
                </a:lnTo>
                <a:lnTo>
                  <a:pt x="12679" y="37242"/>
                </a:lnTo>
                <a:lnTo>
                  <a:pt x="12862" y="35658"/>
                </a:lnTo>
                <a:lnTo>
                  <a:pt x="13167" y="34134"/>
                </a:lnTo>
                <a:lnTo>
                  <a:pt x="13228" y="33890"/>
                </a:lnTo>
                <a:lnTo>
                  <a:pt x="13228" y="33585"/>
                </a:lnTo>
                <a:lnTo>
                  <a:pt x="13167" y="33280"/>
                </a:lnTo>
                <a:lnTo>
                  <a:pt x="13045" y="32976"/>
                </a:lnTo>
                <a:lnTo>
                  <a:pt x="13045" y="29379"/>
                </a:lnTo>
                <a:lnTo>
                  <a:pt x="13045" y="28587"/>
                </a:lnTo>
                <a:lnTo>
                  <a:pt x="12984" y="28343"/>
                </a:lnTo>
                <a:lnTo>
                  <a:pt x="12923" y="28038"/>
                </a:lnTo>
                <a:lnTo>
                  <a:pt x="12801" y="27673"/>
                </a:lnTo>
                <a:lnTo>
                  <a:pt x="12496" y="26576"/>
                </a:lnTo>
                <a:lnTo>
                  <a:pt x="12192" y="25600"/>
                </a:lnTo>
                <a:lnTo>
                  <a:pt x="12192" y="25235"/>
                </a:lnTo>
                <a:lnTo>
                  <a:pt x="12131" y="24930"/>
                </a:lnTo>
                <a:lnTo>
                  <a:pt x="12496" y="25113"/>
                </a:lnTo>
                <a:lnTo>
                  <a:pt x="12923" y="25235"/>
                </a:lnTo>
                <a:lnTo>
                  <a:pt x="13776" y="25417"/>
                </a:lnTo>
                <a:lnTo>
                  <a:pt x="14691" y="25539"/>
                </a:lnTo>
                <a:lnTo>
                  <a:pt x="15666" y="25600"/>
                </a:lnTo>
                <a:lnTo>
                  <a:pt x="16214" y="25600"/>
                </a:lnTo>
                <a:lnTo>
                  <a:pt x="16397" y="25539"/>
                </a:lnTo>
                <a:lnTo>
                  <a:pt x="16519" y="25478"/>
                </a:lnTo>
                <a:lnTo>
                  <a:pt x="16702" y="25356"/>
                </a:lnTo>
                <a:lnTo>
                  <a:pt x="17068" y="25052"/>
                </a:lnTo>
                <a:lnTo>
                  <a:pt x="18653" y="23894"/>
                </a:lnTo>
                <a:lnTo>
                  <a:pt x="18653" y="23894"/>
                </a:lnTo>
                <a:lnTo>
                  <a:pt x="16519" y="25113"/>
                </a:lnTo>
                <a:lnTo>
                  <a:pt x="16397" y="25235"/>
                </a:lnTo>
                <a:lnTo>
                  <a:pt x="16275" y="25295"/>
                </a:lnTo>
                <a:lnTo>
                  <a:pt x="15971" y="25295"/>
                </a:lnTo>
                <a:lnTo>
                  <a:pt x="15361" y="25235"/>
                </a:lnTo>
                <a:lnTo>
                  <a:pt x="14081" y="25113"/>
                </a:lnTo>
                <a:lnTo>
                  <a:pt x="13532" y="25052"/>
                </a:lnTo>
                <a:lnTo>
                  <a:pt x="12923" y="24930"/>
                </a:lnTo>
                <a:lnTo>
                  <a:pt x="12435" y="24686"/>
                </a:lnTo>
                <a:lnTo>
                  <a:pt x="12192" y="24503"/>
                </a:lnTo>
                <a:lnTo>
                  <a:pt x="11948" y="24320"/>
                </a:lnTo>
                <a:lnTo>
                  <a:pt x="11826" y="24076"/>
                </a:lnTo>
                <a:lnTo>
                  <a:pt x="11704" y="23833"/>
                </a:lnTo>
                <a:lnTo>
                  <a:pt x="11521" y="23284"/>
                </a:lnTo>
                <a:lnTo>
                  <a:pt x="11460" y="22735"/>
                </a:lnTo>
                <a:lnTo>
                  <a:pt x="11460" y="22126"/>
                </a:lnTo>
                <a:lnTo>
                  <a:pt x="11521" y="21455"/>
                </a:lnTo>
                <a:lnTo>
                  <a:pt x="11582" y="20785"/>
                </a:lnTo>
                <a:lnTo>
                  <a:pt x="11643" y="20541"/>
                </a:lnTo>
                <a:lnTo>
                  <a:pt x="11704" y="20297"/>
                </a:lnTo>
                <a:lnTo>
                  <a:pt x="11521" y="19566"/>
                </a:lnTo>
                <a:lnTo>
                  <a:pt x="11582" y="20114"/>
                </a:lnTo>
                <a:lnTo>
                  <a:pt x="11582" y="20419"/>
                </a:lnTo>
                <a:lnTo>
                  <a:pt x="11460" y="20724"/>
                </a:lnTo>
                <a:lnTo>
                  <a:pt x="11338" y="21212"/>
                </a:lnTo>
                <a:lnTo>
                  <a:pt x="11216" y="21760"/>
                </a:lnTo>
                <a:lnTo>
                  <a:pt x="11216" y="22309"/>
                </a:lnTo>
                <a:lnTo>
                  <a:pt x="11216" y="22918"/>
                </a:lnTo>
                <a:lnTo>
                  <a:pt x="11277" y="23467"/>
                </a:lnTo>
                <a:lnTo>
                  <a:pt x="11399" y="24015"/>
                </a:lnTo>
                <a:lnTo>
                  <a:pt x="11643" y="24442"/>
                </a:lnTo>
                <a:lnTo>
                  <a:pt x="11765" y="24564"/>
                </a:lnTo>
                <a:lnTo>
                  <a:pt x="11826" y="24747"/>
                </a:lnTo>
                <a:lnTo>
                  <a:pt x="11887" y="24991"/>
                </a:lnTo>
                <a:lnTo>
                  <a:pt x="11887" y="25235"/>
                </a:lnTo>
                <a:lnTo>
                  <a:pt x="11887" y="25478"/>
                </a:lnTo>
                <a:lnTo>
                  <a:pt x="11765" y="25722"/>
                </a:lnTo>
                <a:lnTo>
                  <a:pt x="11460" y="26515"/>
                </a:lnTo>
                <a:lnTo>
                  <a:pt x="11033" y="27612"/>
                </a:lnTo>
                <a:lnTo>
                  <a:pt x="10729" y="28648"/>
                </a:lnTo>
                <a:lnTo>
                  <a:pt x="10485" y="29745"/>
                </a:lnTo>
                <a:lnTo>
                  <a:pt x="10241" y="30842"/>
                </a:lnTo>
                <a:lnTo>
                  <a:pt x="9875" y="31939"/>
                </a:lnTo>
                <a:lnTo>
                  <a:pt x="9449" y="33037"/>
                </a:lnTo>
                <a:lnTo>
                  <a:pt x="8961" y="34134"/>
                </a:lnTo>
                <a:lnTo>
                  <a:pt x="8412" y="35170"/>
                </a:lnTo>
                <a:lnTo>
                  <a:pt x="7437" y="37242"/>
                </a:lnTo>
                <a:lnTo>
                  <a:pt x="6950" y="38278"/>
                </a:lnTo>
                <a:lnTo>
                  <a:pt x="6523" y="39376"/>
                </a:lnTo>
                <a:lnTo>
                  <a:pt x="6340" y="39254"/>
                </a:lnTo>
                <a:lnTo>
                  <a:pt x="6157" y="39254"/>
                </a:lnTo>
                <a:lnTo>
                  <a:pt x="6157" y="39315"/>
                </a:lnTo>
                <a:lnTo>
                  <a:pt x="6096" y="39376"/>
                </a:lnTo>
                <a:lnTo>
                  <a:pt x="6157" y="39437"/>
                </a:lnTo>
                <a:lnTo>
                  <a:pt x="6157" y="39498"/>
                </a:lnTo>
                <a:lnTo>
                  <a:pt x="6279" y="39498"/>
                </a:lnTo>
                <a:lnTo>
                  <a:pt x="6462" y="39619"/>
                </a:lnTo>
                <a:lnTo>
                  <a:pt x="6523" y="39802"/>
                </a:lnTo>
                <a:lnTo>
                  <a:pt x="6584" y="39985"/>
                </a:lnTo>
                <a:lnTo>
                  <a:pt x="6584" y="40229"/>
                </a:lnTo>
                <a:lnTo>
                  <a:pt x="6523" y="40717"/>
                </a:lnTo>
                <a:lnTo>
                  <a:pt x="6401" y="41204"/>
                </a:lnTo>
                <a:lnTo>
                  <a:pt x="6035" y="42119"/>
                </a:lnTo>
                <a:lnTo>
                  <a:pt x="5974" y="42301"/>
                </a:lnTo>
                <a:lnTo>
                  <a:pt x="5913" y="42545"/>
                </a:lnTo>
                <a:lnTo>
                  <a:pt x="5791" y="43886"/>
                </a:lnTo>
                <a:lnTo>
                  <a:pt x="5791" y="44496"/>
                </a:lnTo>
                <a:lnTo>
                  <a:pt x="5730" y="44800"/>
                </a:lnTo>
                <a:lnTo>
                  <a:pt x="5669" y="44922"/>
                </a:lnTo>
                <a:lnTo>
                  <a:pt x="5609" y="45044"/>
                </a:lnTo>
                <a:lnTo>
                  <a:pt x="5487" y="45044"/>
                </a:lnTo>
                <a:lnTo>
                  <a:pt x="5426" y="44983"/>
                </a:lnTo>
                <a:lnTo>
                  <a:pt x="5365" y="44800"/>
                </a:lnTo>
                <a:lnTo>
                  <a:pt x="5365" y="44374"/>
                </a:lnTo>
                <a:lnTo>
                  <a:pt x="5426" y="43764"/>
                </a:lnTo>
                <a:lnTo>
                  <a:pt x="5426" y="43459"/>
                </a:lnTo>
                <a:lnTo>
                  <a:pt x="5426" y="43216"/>
                </a:lnTo>
                <a:lnTo>
                  <a:pt x="5365" y="43033"/>
                </a:lnTo>
                <a:lnTo>
                  <a:pt x="5243" y="42911"/>
                </a:lnTo>
                <a:lnTo>
                  <a:pt x="5121" y="42850"/>
                </a:lnTo>
                <a:lnTo>
                  <a:pt x="4938" y="42972"/>
                </a:lnTo>
                <a:lnTo>
                  <a:pt x="4816" y="43216"/>
                </a:lnTo>
                <a:lnTo>
                  <a:pt x="4755" y="43459"/>
                </a:lnTo>
                <a:lnTo>
                  <a:pt x="4694" y="43947"/>
                </a:lnTo>
                <a:lnTo>
                  <a:pt x="4633" y="44800"/>
                </a:lnTo>
                <a:lnTo>
                  <a:pt x="4572" y="45349"/>
                </a:lnTo>
                <a:lnTo>
                  <a:pt x="4450" y="45593"/>
                </a:lnTo>
                <a:lnTo>
                  <a:pt x="4389" y="45654"/>
                </a:lnTo>
                <a:lnTo>
                  <a:pt x="4268" y="45532"/>
                </a:lnTo>
                <a:lnTo>
                  <a:pt x="4207" y="45349"/>
                </a:lnTo>
                <a:lnTo>
                  <a:pt x="4207" y="45105"/>
                </a:lnTo>
                <a:lnTo>
                  <a:pt x="4268" y="44374"/>
                </a:lnTo>
                <a:lnTo>
                  <a:pt x="4268" y="43825"/>
                </a:lnTo>
                <a:lnTo>
                  <a:pt x="4329" y="43277"/>
                </a:lnTo>
                <a:lnTo>
                  <a:pt x="4268" y="43094"/>
                </a:lnTo>
                <a:lnTo>
                  <a:pt x="4207" y="42972"/>
                </a:lnTo>
                <a:lnTo>
                  <a:pt x="4146" y="42911"/>
                </a:lnTo>
                <a:lnTo>
                  <a:pt x="4085" y="42911"/>
                </a:lnTo>
                <a:lnTo>
                  <a:pt x="3963" y="42972"/>
                </a:lnTo>
                <a:lnTo>
                  <a:pt x="3841" y="43155"/>
                </a:lnTo>
                <a:lnTo>
                  <a:pt x="3658" y="43642"/>
                </a:lnTo>
                <a:lnTo>
                  <a:pt x="3231" y="44861"/>
                </a:lnTo>
                <a:lnTo>
                  <a:pt x="2988" y="45349"/>
                </a:lnTo>
                <a:lnTo>
                  <a:pt x="2866" y="45593"/>
                </a:lnTo>
                <a:lnTo>
                  <a:pt x="2744" y="45654"/>
                </a:lnTo>
                <a:lnTo>
                  <a:pt x="2683" y="45715"/>
                </a:lnTo>
                <a:lnTo>
                  <a:pt x="2622" y="45654"/>
                </a:lnTo>
                <a:lnTo>
                  <a:pt x="2561" y="45593"/>
                </a:lnTo>
                <a:lnTo>
                  <a:pt x="2561" y="45410"/>
                </a:lnTo>
                <a:lnTo>
                  <a:pt x="2561" y="45105"/>
                </a:lnTo>
                <a:lnTo>
                  <a:pt x="2683" y="44739"/>
                </a:lnTo>
                <a:lnTo>
                  <a:pt x="2927" y="44069"/>
                </a:lnTo>
                <a:lnTo>
                  <a:pt x="3048" y="43703"/>
                </a:lnTo>
                <a:lnTo>
                  <a:pt x="3292" y="43094"/>
                </a:lnTo>
                <a:lnTo>
                  <a:pt x="3292" y="42728"/>
                </a:lnTo>
                <a:lnTo>
                  <a:pt x="3292" y="42606"/>
                </a:lnTo>
                <a:lnTo>
                  <a:pt x="3170" y="42484"/>
                </a:lnTo>
                <a:lnTo>
                  <a:pt x="3109" y="42484"/>
                </a:lnTo>
                <a:lnTo>
                  <a:pt x="2988" y="42545"/>
                </a:lnTo>
                <a:lnTo>
                  <a:pt x="2805" y="42728"/>
                </a:lnTo>
                <a:lnTo>
                  <a:pt x="2378" y="43216"/>
                </a:lnTo>
                <a:lnTo>
                  <a:pt x="2012" y="43703"/>
                </a:lnTo>
                <a:lnTo>
                  <a:pt x="1708" y="44191"/>
                </a:lnTo>
                <a:lnTo>
                  <a:pt x="1525" y="44435"/>
                </a:lnTo>
                <a:lnTo>
                  <a:pt x="1403" y="44496"/>
                </a:lnTo>
                <a:lnTo>
                  <a:pt x="1281" y="44557"/>
                </a:lnTo>
                <a:lnTo>
                  <a:pt x="1159" y="44557"/>
                </a:lnTo>
                <a:lnTo>
                  <a:pt x="1098" y="44496"/>
                </a:lnTo>
                <a:lnTo>
                  <a:pt x="1098" y="44374"/>
                </a:lnTo>
                <a:lnTo>
                  <a:pt x="1159" y="44252"/>
                </a:lnTo>
                <a:lnTo>
                  <a:pt x="1281" y="43947"/>
                </a:lnTo>
                <a:lnTo>
                  <a:pt x="1403" y="43825"/>
                </a:lnTo>
                <a:lnTo>
                  <a:pt x="1951" y="42789"/>
                </a:lnTo>
                <a:lnTo>
                  <a:pt x="2317" y="42119"/>
                </a:lnTo>
                <a:lnTo>
                  <a:pt x="2500" y="41753"/>
                </a:lnTo>
                <a:lnTo>
                  <a:pt x="2622" y="41387"/>
                </a:lnTo>
                <a:lnTo>
                  <a:pt x="2683" y="41204"/>
                </a:lnTo>
                <a:lnTo>
                  <a:pt x="2622" y="41082"/>
                </a:lnTo>
                <a:lnTo>
                  <a:pt x="2561" y="41021"/>
                </a:lnTo>
                <a:lnTo>
                  <a:pt x="2378" y="40960"/>
                </a:lnTo>
                <a:lnTo>
                  <a:pt x="2134" y="41082"/>
                </a:lnTo>
                <a:lnTo>
                  <a:pt x="1890" y="41326"/>
                </a:lnTo>
                <a:lnTo>
                  <a:pt x="1647" y="41570"/>
                </a:lnTo>
                <a:lnTo>
                  <a:pt x="1403" y="41753"/>
                </a:lnTo>
                <a:lnTo>
                  <a:pt x="976" y="41936"/>
                </a:lnTo>
                <a:lnTo>
                  <a:pt x="732" y="41997"/>
                </a:lnTo>
                <a:lnTo>
                  <a:pt x="488" y="41997"/>
                </a:lnTo>
                <a:lnTo>
                  <a:pt x="306" y="41936"/>
                </a:lnTo>
                <a:lnTo>
                  <a:pt x="245" y="41875"/>
                </a:lnTo>
                <a:lnTo>
                  <a:pt x="306" y="41814"/>
                </a:lnTo>
                <a:lnTo>
                  <a:pt x="367" y="41692"/>
                </a:lnTo>
                <a:lnTo>
                  <a:pt x="793" y="41326"/>
                </a:lnTo>
                <a:lnTo>
                  <a:pt x="1342" y="40778"/>
                </a:lnTo>
                <a:lnTo>
                  <a:pt x="1829" y="40168"/>
                </a:lnTo>
                <a:lnTo>
                  <a:pt x="2317" y="39619"/>
                </a:lnTo>
                <a:lnTo>
                  <a:pt x="2866" y="39071"/>
                </a:lnTo>
                <a:lnTo>
                  <a:pt x="3170" y="38888"/>
                </a:lnTo>
                <a:lnTo>
                  <a:pt x="3414" y="38705"/>
                </a:lnTo>
                <a:lnTo>
                  <a:pt x="4085" y="38705"/>
                </a:lnTo>
                <a:lnTo>
                  <a:pt x="4511" y="38827"/>
                </a:lnTo>
                <a:lnTo>
                  <a:pt x="4633" y="38827"/>
                </a:lnTo>
                <a:lnTo>
                  <a:pt x="4755" y="38888"/>
                </a:lnTo>
                <a:lnTo>
                  <a:pt x="4877" y="38888"/>
                </a:lnTo>
                <a:lnTo>
                  <a:pt x="4877" y="38827"/>
                </a:lnTo>
                <a:lnTo>
                  <a:pt x="4816" y="38705"/>
                </a:lnTo>
                <a:lnTo>
                  <a:pt x="4755" y="38644"/>
                </a:lnTo>
                <a:lnTo>
                  <a:pt x="4511" y="38522"/>
                </a:lnTo>
                <a:lnTo>
                  <a:pt x="4207" y="38461"/>
                </a:lnTo>
                <a:lnTo>
                  <a:pt x="4633" y="37608"/>
                </a:lnTo>
                <a:lnTo>
                  <a:pt x="4877" y="36755"/>
                </a:lnTo>
                <a:lnTo>
                  <a:pt x="5121" y="35840"/>
                </a:lnTo>
                <a:lnTo>
                  <a:pt x="5304" y="34987"/>
                </a:lnTo>
                <a:lnTo>
                  <a:pt x="5426" y="33768"/>
                </a:lnTo>
                <a:lnTo>
                  <a:pt x="5609" y="32549"/>
                </a:lnTo>
                <a:lnTo>
                  <a:pt x="5852" y="31635"/>
                </a:lnTo>
                <a:lnTo>
                  <a:pt x="6096" y="30781"/>
                </a:lnTo>
                <a:lnTo>
                  <a:pt x="6462" y="29928"/>
                </a:lnTo>
                <a:lnTo>
                  <a:pt x="6828" y="29075"/>
                </a:lnTo>
                <a:lnTo>
                  <a:pt x="6950" y="28709"/>
                </a:lnTo>
                <a:lnTo>
                  <a:pt x="7132" y="28465"/>
                </a:lnTo>
                <a:lnTo>
                  <a:pt x="7376" y="28099"/>
                </a:lnTo>
                <a:lnTo>
                  <a:pt x="7559" y="27673"/>
                </a:lnTo>
                <a:lnTo>
                  <a:pt x="7681" y="27368"/>
                </a:lnTo>
                <a:lnTo>
                  <a:pt x="7681" y="27063"/>
                </a:lnTo>
                <a:lnTo>
                  <a:pt x="7742" y="26149"/>
                </a:lnTo>
                <a:lnTo>
                  <a:pt x="7803" y="25235"/>
                </a:lnTo>
                <a:lnTo>
                  <a:pt x="7925" y="24259"/>
                </a:lnTo>
                <a:lnTo>
                  <a:pt x="8169" y="22370"/>
                </a:lnTo>
                <a:lnTo>
                  <a:pt x="8351" y="21455"/>
                </a:lnTo>
                <a:lnTo>
                  <a:pt x="8412" y="21151"/>
                </a:lnTo>
                <a:lnTo>
                  <a:pt x="8412" y="20846"/>
                </a:lnTo>
                <a:lnTo>
                  <a:pt x="8351" y="19932"/>
                </a:lnTo>
                <a:lnTo>
                  <a:pt x="8351" y="19017"/>
                </a:lnTo>
                <a:lnTo>
                  <a:pt x="8412" y="18164"/>
                </a:lnTo>
                <a:lnTo>
                  <a:pt x="8534" y="17737"/>
                </a:lnTo>
                <a:lnTo>
                  <a:pt x="8656" y="17311"/>
                </a:lnTo>
                <a:lnTo>
                  <a:pt x="9022" y="16457"/>
                </a:lnTo>
                <a:lnTo>
                  <a:pt x="9510" y="15726"/>
                </a:lnTo>
                <a:lnTo>
                  <a:pt x="9753" y="15360"/>
                </a:lnTo>
                <a:lnTo>
                  <a:pt x="9997" y="15055"/>
                </a:lnTo>
                <a:lnTo>
                  <a:pt x="10302" y="14812"/>
                </a:lnTo>
                <a:lnTo>
                  <a:pt x="10668" y="14629"/>
                </a:lnTo>
                <a:lnTo>
                  <a:pt x="11094" y="14446"/>
                </a:lnTo>
                <a:lnTo>
                  <a:pt x="11521" y="14324"/>
                </a:lnTo>
                <a:lnTo>
                  <a:pt x="12374" y="14202"/>
                </a:lnTo>
                <a:lnTo>
                  <a:pt x="13411" y="14080"/>
                </a:lnTo>
                <a:lnTo>
                  <a:pt x="14447" y="14080"/>
                </a:lnTo>
                <a:lnTo>
                  <a:pt x="16519" y="14141"/>
                </a:lnTo>
                <a:lnTo>
                  <a:pt x="14691" y="13836"/>
                </a:lnTo>
                <a:lnTo>
                  <a:pt x="15727" y="13166"/>
                </a:lnTo>
                <a:lnTo>
                  <a:pt x="16336" y="12739"/>
                </a:lnTo>
                <a:lnTo>
                  <a:pt x="16641" y="12617"/>
                </a:lnTo>
                <a:lnTo>
                  <a:pt x="16885" y="12434"/>
                </a:lnTo>
                <a:lnTo>
                  <a:pt x="16946" y="12313"/>
                </a:lnTo>
                <a:lnTo>
                  <a:pt x="17007" y="12191"/>
                </a:lnTo>
                <a:lnTo>
                  <a:pt x="17190" y="10118"/>
                </a:lnTo>
                <a:lnTo>
                  <a:pt x="17738" y="10484"/>
                </a:lnTo>
                <a:lnTo>
                  <a:pt x="18348" y="10789"/>
                </a:lnTo>
                <a:lnTo>
                  <a:pt x="18896" y="11032"/>
                </a:lnTo>
                <a:lnTo>
                  <a:pt x="19201" y="11093"/>
                </a:lnTo>
                <a:lnTo>
                  <a:pt x="19506" y="11154"/>
                </a:lnTo>
                <a:lnTo>
                  <a:pt x="19811" y="11093"/>
                </a:lnTo>
                <a:lnTo>
                  <a:pt x="20115" y="11032"/>
                </a:lnTo>
                <a:lnTo>
                  <a:pt x="20664" y="10789"/>
                </a:lnTo>
                <a:lnTo>
                  <a:pt x="21274" y="10484"/>
                </a:lnTo>
                <a:lnTo>
                  <a:pt x="21883" y="10118"/>
                </a:lnTo>
                <a:close/>
                <a:moveTo>
                  <a:pt x="19445" y="0"/>
                </a:moveTo>
                <a:lnTo>
                  <a:pt x="18957" y="61"/>
                </a:lnTo>
                <a:lnTo>
                  <a:pt x="18287" y="183"/>
                </a:lnTo>
                <a:lnTo>
                  <a:pt x="17677" y="366"/>
                </a:lnTo>
                <a:lnTo>
                  <a:pt x="17068" y="670"/>
                </a:lnTo>
                <a:lnTo>
                  <a:pt x="16824" y="853"/>
                </a:lnTo>
                <a:lnTo>
                  <a:pt x="16580" y="1097"/>
                </a:lnTo>
                <a:lnTo>
                  <a:pt x="16336" y="1402"/>
                </a:lnTo>
                <a:lnTo>
                  <a:pt x="16153" y="1646"/>
                </a:lnTo>
                <a:lnTo>
                  <a:pt x="15788" y="2316"/>
                </a:lnTo>
                <a:lnTo>
                  <a:pt x="15605" y="2987"/>
                </a:lnTo>
                <a:lnTo>
                  <a:pt x="15483" y="3657"/>
                </a:lnTo>
                <a:lnTo>
                  <a:pt x="15422" y="4389"/>
                </a:lnTo>
                <a:lnTo>
                  <a:pt x="15422" y="5059"/>
                </a:lnTo>
                <a:lnTo>
                  <a:pt x="15422" y="5730"/>
                </a:lnTo>
                <a:lnTo>
                  <a:pt x="15544" y="6400"/>
                </a:lnTo>
                <a:lnTo>
                  <a:pt x="15666" y="7132"/>
                </a:lnTo>
                <a:lnTo>
                  <a:pt x="15849" y="7802"/>
                </a:lnTo>
                <a:lnTo>
                  <a:pt x="16275" y="9082"/>
                </a:lnTo>
                <a:lnTo>
                  <a:pt x="16397" y="9387"/>
                </a:lnTo>
                <a:lnTo>
                  <a:pt x="16580" y="9631"/>
                </a:lnTo>
                <a:lnTo>
                  <a:pt x="16824" y="9874"/>
                </a:lnTo>
                <a:lnTo>
                  <a:pt x="16946" y="9996"/>
                </a:lnTo>
                <a:lnTo>
                  <a:pt x="16946" y="10179"/>
                </a:lnTo>
                <a:lnTo>
                  <a:pt x="16946" y="10362"/>
                </a:lnTo>
                <a:lnTo>
                  <a:pt x="16763" y="11886"/>
                </a:lnTo>
                <a:lnTo>
                  <a:pt x="16763" y="12069"/>
                </a:lnTo>
                <a:lnTo>
                  <a:pt x="16702" y="12252"/>
                </a:lnTo>
                <a:lnTo>
                  <a:pt x="16641" y="12313"/>
                </a:lnTo>
                <a:lnTo>
                  <a:pt x="16458" y="12373"/>
                </a:lnTo>
                <a:lnTo>
                  <a:pt x="16093" y="12617"/>
                </a:lnTo>
                <a:lnTo>
                  <a:pt x="15422" y="13044"/>
                </a:lnTo>
                <a:lnTo>
                  <a:pt x="14752" y="13471"/>
                </a:lnTo>
                <a:lnTo>
                  <a:pt x="14508" y="13653"/>
                </a:lnTo>
                <a:lnTo>
                  <a:pt x="14325" y="13775"/>
                </a:lnTo>
                <a:lnTo>
                  <a:pt x="13350" y="13775"/>
                </a:lnTo>
                <a:lnTo>
                  <a:pt x="12496" y="13836"/>
                </a:lnTo>
                <a:lnTo>
                  <a:pt x="11765" y="13958"/>
                </a:lnTo>
                <a:lnTo>
                  <a:pt x="11033" y="14141"/>
                </a:lnTo>
                <a:lnTo>
                  <a:pt x="10668" y="14263"/>
                </a:lnTo>
                <a:lnTo>
                  <a:pt x="10363" y="14385"/>
                </a:lnTo>
                <a:lnTo>
                  <a:pt x="9997" y="14629"/>
                </a:lnTo>
                <a:lnTo>
                  <a:pt x="9753" y="14812"/>
                </a:lnTo>
                <a:lnTo>
                  <a:pt x="9510" y="15116"/>
                </a:lnTo>
                <a:lnTo>
                  <a:pt x="9266" y="15421"/>
                </a:lnTo>
                <a:lnTo>
                  <a:pt x="8900" y="16031"/>
                </a:lnTo>
                <a:lnTo>
                  <a:pt x="8534" y="16701"/>
                </a:lnTo>
                <a:lnTo>
                  <a:pt x="8230" y="17372"/>
                </a:lnTo>
                <a:lnTo>
                  <a:pt x="8108" y="17737"/>
                </a:lnTo>
                <a:lnTo>
                  <a:pt x="8047" y="18103"/>
                </a:lnTo>
                <a:lnTo>
                  <a:pt x="7986" y="18895"/>
                </a:lnTo>
                <a:lnTo>
                  <a:pt x="7986" y="19688"/>
                </a:lnTo>
                <a:lnTo>
                  <a:pt x="8047" y="20480"/>
                </a:lnTo>
                <a:lnTo>
                  <a:pt x="8047" y="20846"/>
                </a:lnTo>
                <a:lnTo>
                  <a:pt x="8047" y="21212"/>
                </a:lnTo>
                <a:lnTo>
                  <a:pt x="7864" y="22004"/>
                </a:lnTo>
                <a:lnTo>
                  <a:pt x="7620" y="23589"/>
                </a:lnTo>
                <a:lnTo>
                  <a:pt x="7376" y="25174"/>
                </a:lnTo>
                <a:lnTo>
                  <a:pt x="7315" y="26758"/>
                </a:lnTo>
                <a:lnTo>
                  <a:pt x="7254" y="27124"/>
                </a:lnTo>
                <a:lnTo>
                  <a:pt x="7193" y="27490"/>
                </a:lnTo>
                <a:lnTo>
                  <a:pt x="7132" y="27856"/>
                </a:lnTo>
                <a:lnTo>
                  <a:pt x="6950" y="28160"/>
                </a:lnTo>
                <a:lnTo>
                  <a:pt x="6706" y="28526"/>
                </a:lnTo>
                <a:lnTo>
                  <a:pt x="6523" y="28892"/>
                </a:lnTo>
                <a:lnTo>
                  <a:pt x="5974" y="30172"/>
                </a:lnTo>
                <a:lnTo>
                  <a:pt x="5609" y="31452"/>
                </a:lnTo>
                <a:lnTo>
                  <a:pt x="5304" y="32732"/>
                </a:lnTo>
                <a:lnTo>
                  <a:pt x="5121" y="34073"/>
                </a:lnTo>
                <a:lnTo>
                  <a:pt x="4938" y="35536"/>
                </a:lnTo>
                <a:lnTo>
                  <a:pt x="4755" y="36267"/>
                </a:lnTo>
                <a:lnTo>
                  <a:pt x="4572" y="36998"/>
                </a:lnTo>
                <a:lnTo>
                  <a:pt x="4329" y="37669"/>
                </a:lnTo>
                <a:lnTo>
                  <a:pt x="4207" y="38035"/>
                </a:lnTo>
                <a:lnTo>
                  <a:pt x="4146" y="38218"/>
                </a:lnTo>
                <a:lnTo>
                  <a:pt x="4024" y="38400"/>
                </a:lnTo>
                <a:lnTo>
                  <a:pt x="3963" y="38461"/>
                </a:lnTo>
                <a:lnTo>
                  <a:pt x="3475" y="38461"/>
                </a:lnTo>
                <a:lnTo>
                  <a:pt x="3109" y="38583"/>
                </a:lnTo>
                <a:lnTo>
                  <a:pt x="2805" y="38766"/>
                </a:lnTo>
                <a:lnTo>
                  <a:pt x="2256" y="39315"/>
                </a:lnTo>
                <a:lnTo>
                  <a:pt x="1768" y="39863"/>
                </a:lnTo>
                <a:lnTo>
                  <a:pt x="1342" y="40412"/>
                </a:lnTo>
                <a:lnTo>
                  <a:pt x="854" y="41021"/>
                </a:lnTo>
                <a:lnTo>
                  <a:pt x="306" y="41387"/>
                </a:lnTo>
                <a:lnTo>
                  <a:pt x="123" y="41570"/>
                </a:lnTo>
                <a:lnTo>
                  <a:pt x="62" y="41692"/>
                </a:lnTo>
                <a:lnTo>
                  <a:pt x="1" y="41814"/>
                </a:lnTo>
                <a:lnTo>
                  <a:pt x="62" y="42058"/>
                </a:lnTo>
                <a:lnTo>
                  <a:pt x="245" y="42179"/>
                </a:lnTo>
                <a:lnTo>
                  <a:pt x="427" y="42240"/>
                </a:lnTo>
                <a:lnTo>
                  <a:pt x="610" y="42240"/>
                </a:lnTo>
                <a:lnTo>
                  <a:pt x="1098" y="42119"/>
                </a:lnTo>
                <a:lnTo>
                  <a:pt x="1525" y="41936"/>
                </a:lnTo>
                <a:lnTo>
                  <a:pt x="1768" y="41753"/>
                </a:lnTo>
                <a:lnTo>
                  <a:pt x="2012" y="41570"/>
                </a:lnTo>
                <a:lnTo>
                  <a:pt x="2195" y="41387"/>
                </a:lnTo>
                <a:lnTo>
                  <a:pt x="2317" y="41265"/>
                </a:lnTo>
                <a:lnTo>
                  <a:pt x="2439" y="41204"/>
                </a:lnTo>
                <a:lnTo>
                  <a:pt x="2439" y="41204"/>
                </a:lnTo>
                <a:lnTo>
                  <a:pt x="2317" y="41509"/>
                </a:lnTo>
                <a:lnTo>
                  <a:pt x="2256" y="41753"/>
                </a:lnTo>
                <a:lnTo>
                  <a:pt x="1951" y="42240"/>
                </a:lnTo>
                <a:lnTo>
                  <a:pt x="1281" y="43459"/>
                </a:lnTo>
                <a:lnTo>
                  <a:pt x="976" y="44008"/>
                </a:lnTo>
                <a:lnTo>
                  <a:pt x="854" y="44252"/>
                </a:lnTo>
                <a:lnTo>
                  <a:pt x="854" y="44435"/>
                </a:lnTo>
                <a:lnTo>
                  <a:pt x="915" y="44557"/>
                </a:lnTo>
                <a:lnTo>
                  <a:pt x="1037" y="44739"/>
                </a:lnTo>
                <a:lnTo>
                  <a:pt x="1159" y="44861"/>
                </a:lnTo>
                <a:lnTo>
                  <a:pt x="1342" y="44800"/>
                </a:lnTo>
                <a:lnTo>
                  <a:pt x="1525" y="44739"/>
                </a:lnTo>
                <a:lnTo>
                  <a:pt x="1829" y="44435"/>
                </a:lnTo>
                <a:lnTo>
                  <a:pt x="2073" y="44130"/>
                </a:lnTo>
                <a:lnTo>
                  <a:pt x="2561" y="43399"/>
                </a:lnTo>
                <a:lnTo>
                  <a:pt x="2805" y="43033"/>
                </a:lnTo>
                <a:lnTo>
                  <a:pt x="3048" y="42789"/>
                </a:lnTo>
                <a:lnTo>
                  <a:pt x="3048" y="42789"/>
                </a:lnTo>
                <a:lnTo>
                  <a:pt x="2988" y="43094"/>
                </a:lnTo>
                <a:lnTo>
                  <a:pt x="2927" y="43459"/>
                </a:lnTo>
                <a:lnTo>
                  <a:pt x="2622" y="44191"/>
                </a:lnTo>
                <a:lnTo>
                  <a:pt x="2378" y="44861"/>
                </a:lnTo>
                <a:lnTo>
                  <a:pt x="2256" y="45227"/>
                </a:lnTo>
                <a:lnTo>
                  <a:pt x="2256" y="45593"/>
                </a:lnTo>
                <a:lnTo>
                  <a:pt x="2378" y="45776"/>
                </a:lnTo>
                <a:lnTo>
                  <a:pt x="2500" y="45898"/>
                </a:lnTo>
                <a:lnTo>
                  <a:pt x="2683" y="45959"/>
                </a:lnTo>
                <a:lnTo>
                  <a:pt x="2866" y="45898"/>
                </a:lnTo>
                <a:lnTo>
                  <a:pt x="3048" y="45776"/>
                </a:lnTo>
                <a:lnTo>
                  <a:pt x="3170" y="45532"/>
                </a:lnTo>
                <a:lnTo>
                  <a:pt x="3353" y="45166"/>
                </a:lnTo>
                <a:lnTo>
                  <a:pt x="3719" y="44252"/>
                </a:lnTo>
                <a:lnTo>
                  <a:pt x="4085" y="43277"/>
                </a:lnTo>
                <a:lnTo>
                  <a:pt x="4024" y="44130"/>
                </a:lnTo>
                <a:lnTo>
                  <a:pt x="3963" y="44922"/>
                </a:lnTo>
                <a:lnTo>
                  <a:pt x="3963" y="45349"/>
                </a:lnTo>
                <a:lnTo>
                  <a:pt x="4024" y="45593"/>
                </a:lnTo>
                <a:lnTo>
                  <a:pt x="4146" y="45776"/>
                </a:lnTo>
                <a:lnTo>
                  <a:pt x="4268" y="45837"/>
                </a:lnTo>
                <a:lnTo>
                  <a:pt x="4450" y="45837"/>
                </a:lnTo>
                <a:lnTo>
                  <a:pt x="4633" y="45776"/>
                </a:lnTo>
                <a:lnTo>
                  <a:pt x="4755" y="45654"/>
                </a:lnTo>
                <a:lnTo>
                  <a:pt x="4816" y="45349"/>
                </a:lnTo>
                <a:lnTo>
                  <a:pt x="4877" y="45105"/>
                </a:lnTo>
                <a:lnTo>
                  <a:pt x="4938" y="44496"/>
                </a:lnTo>
                <a:lnTo>
                  <a:pt x="4999" y="43642"/>
                </a:lnTo>
                <a:lnTo>
                  <a:pt x="5060" y="43338"/>
                </a:lnTo>
                <a:lnTo>
                  <a:pt x="5060" y="43216"/>
                </a:lnTo>
                <a:lnTo>
                  <a:pt x="5182" y="43094"/>
                </a:lnTo>
                <a:lnTo>
                  <a:pt x="5243" y="43277"/>
                </a:lnTo>
                <a:lnTo>
                  <a:pt x="5243" y="43459"/>
                </a:lnTo>
                <a:lnTo>
                  <a:pt x="5182" y="43886"/>
                </a:lnTo>
                <a:lnTo>
                  <a:pt x="5121" y="44374"/>
                </a:lnTo>
                <a:lnTo>
                  <a:pt x="5121" y="44800"/>
                </a:lnTo>
                <a:lnTo>
                  <a:pt x="5182" y="45044"/>
                </a:lnTo>
                <a:lnTo>
                  <a:pt x="5365" y="45227"/>
                </a:lnTo>
                <a:lnTo>
                  <a:pt x="5426" y="45288"/>
                </a:lnTo>
                <a:lnTo>
                  <a:pt x="5609" y="45288"/>
                </a:lnTo>
                <a:lnTo>
                  <a:pt x="5730" y="45227"/>
                </a:lnTo>
                <a:lnTo>
                  <a:pt x="5852" y="45044"/>
                </a:lnTo>
                <a:lnTo>
                  <a:pt x="5913" y="44861"/>
                </a:lnTo>
                <a:lnTo>
                  <a:pt x="6035" y="44496"/>
                </a:lnTo>
                <a:lnTo>
                  <a:pt x="6035" y="43642"/>
                </a:lnTo>
                <a:lnTo>
                  <a:pt x="6157" y="42484"/>
                </a:lnTo>
                <a:lnTo>
                  <a:pt x="6218" y="42240"/>
                </a:lnTo>
                <a:lnTo>
                  <a:pt x="6340" y="41997"/>
                </a:lnTo>
                <a:lnTo>
                  <a:pt x="6645" y="41082"/>
                </a:lnTo>
                <a:lnTo>
                  <a:pt x="6767" y="40595"/>
                </a:lnTo>
                <a:lnTo>
                  <a:pt x="6828" y="40107"/>
                </a:lnTo>
                <a:lnTo>
                  <a:pt x="6767" y="39802"/>
                </a:lnTo>
                <a:lnTo>
                  <a:pt x="6706" y="39558"/>
                </a:lnTo>
                <a:lnTo>
                  <a:pt x="6767" y="39315"/>
                </a:lnTo>
                <a:lnTo>
                  <a:pt x="6889" y="39132"/>
                </a:lnTo>
                <a:lnTo>
                  <a:pt x="7376" y="37974"/>
                </a:lnTo>
                <a:lnTo>
                  <a:pt x="7925" y="36877"/>
                </a:lnTo>
                <a:lnTo>
                  <a:pt x="9266" y="34256"/>
                </a:lnTo>
                <a:lnTo>
                  <a:pt x="9875" y="32915"/>
                </a:lnTo>
                <a:lnTo>
                  <a:pt x="10363" y="31574"/>
                </a:lnTo>
                <a:lnTo>
                  <a:pt x="10607" y="30781"/>
                </a:lnTo>
                <a:lnTo>
                  <a:pt x="10729" y="30050"/>
                </a:lnTo>
                <a:lnTo>
                  <a:pt x="11094" y="28526"/>
                </a:lnTo>
                <a:lnTo>
                  <a:pt x="11521" y="27185"/>
                </a:lnTo>
                <a:lnTo>
                  <a:pt x="12009" y="25844"/>
                </a:lnTo>
                <a:lnTo>
                  <a:pt x="12374" y="27307"/>
                </a:lnTo>
                <a:lnTo>
                  <a:pt x="12557" y="27856"/>
                </a:lnTo>
                <a:lnTo>
                  <a:pt x="12679" y="28465"/>
                </a:lnTo>
                <a:lnTo>
                  <a:pt x="12679" y="29136"/>
                </a:lnTo>
                <a:lnTo>
                  <a:pt x="12679" y="29806"/>
                </a:lnTo>
                <a:lnTo>
                  <a:pt x="12618" y="31878"/>
                </a:lnTo>
                <a:lnTo>
                  <a:pt x="12618" y="32427"/>
                </a:lnTo>
                <a:lnTo>
                  <a:pt x="12618" y="33037"/>
                </a:lnTo>
                <a:lnTo>
                  <a:pt x="12679" y="33280"/>
                </a:lnTo>
                <a:lnTo>
                  <a:pt x="12801" y="33524"/>
                </a:lnTo>
                <a:lnTo>
                  <a:pt x="12801" y="33768"/>
                </a:lnTo>
                <a:lnTo>
                  <a:pt x="12801" y="34012"/>
                </a:lnTo>
                <a:lnTo>
                  <a:pt x="12679" y="34560"/>
                </a:lnTo>
                <a:lnTo>
                  <a:pt x="12313" y="36633"/>
                </a:lnTo>
                <a:lnTo>
                  <a:pt x="12192" y="37669"/>
                </a:lnTo>
                <a:lnTo>
                  <a:pt x="12131" y="38705"/>
                </a:lnTo>
                <a:lnTo>
                  <a:pt x="12070" y="40839"/>
                </a:lnTo>
                <a:lnTo>
                  <a:pt x="12131" y="42972"/>
                </a:lnTo>
                <a:lnTo>
                  <a:pt x="12252" y="45044"/>
                </a:lnTo>
                <a:lnTo>
                  <a:pt x="12435" y="47178"/>
                </a:lnTo>
                <a:lnTo>
                  <a:pt x="12740" y="49250"/>
                </a:lnTo>
                <a:lnTo>
                  <a:pt x="13106" y="51261"/>
                </a:lnTo>
                <a:lnTo>
                  <a:pt x="13593" y="53334"/>
                </a:lnTo>
                <a:lnTo>
                  <a:pt x="14081" y="55041"/>
                </a:lnTo>
                <a:lnTo>
                  <a:pt x="14264" y="55955"/>
                </a:lnTo>
                <a:lnTo>
                  <a:pt x="14325" y="56869"/>
                </a:lnTo>
                <a:lnTo>
                  <a:pt x="14264" y="57601"/>
                </a:lnTo>
                <a:lnTo>
                  <a:pt x="14203" y="58393"/>
                </a:lnTo>
                <a:lnTo>
                  <a:pt x="13837" y="59856"/>
                </a:lnTo>
                <a:lnTo>
                  <a:pt x="13654" y="60892"/>
                </a:lnTo>
                <a:lnTo>
                  <a:pt x="13532" y="61928"/>
                </a:lnTo>
                <a:lnTo>
                  <a:pt x="13472" y="62964"/>
                </a:lnTo>
                <a:lnTo>
                  <a:pt x="13532" y="64001"/>
                </a:lnTo>
                <a:lnTo>
                  <a:pt x="13715" y="65037"/>
                </a:lnTo>
                <a:lnTo>
                  <a:pt x="13898" y="66012"/>
                </a:lnTo>
                <a:lnTo>
                  <a:pt x="14508" y="67963"/>
                </a:lnTo>
                <a:lnTo>
                  <a:pt x="15605" y="71681"/>
                </a:lnTo>
                <a:lnTo>
                  <a:pt x="16032" y="73144"/>
                </a:lnTo>
                <a:lnTo>
                  <a:pt x="16458" y="74606"/>
                </a:lnTo>
                <a:lnTo>
                  <a:pt x="16580" y="75094"/>
                </a:lnTo>
                <a:lnTo>
                  <a:pt x="16641" y="75399"/>
                </a:lnTo>
                <a:lnTo>
                  <a:pt x="16641" y="75643"/>
                </a:lnTo>
                <a:lnTo>
                  <a:pt x="16519" y="76069"/>
                </a:lnTo>
                <a:lnTo>
                  <a:pt x="16336" y="76496"/>
                </a:lnTo>
                <a:lnTo>
                  <a:pt x="15849" y="77227"/>
                </a:lnTo>
                <a:lnTo>
                  <a:pt x="15422" y="77959"/>
                </a:lnTo>
                <a:lnTo>
                  <a:pt x="15117" y="78264"/>
                </a:lnTo>
                <a:lnTo>
                  <a:pt x="14813" y="78507"/>
                </a:lnTo>
                <a:lnTo>
                  <a:pt x="14569" y="78690"/>
                </a:lnTo>
                <a:lnTo>
                  <a:pt x="14386" y="78873"/>
                </a:lnTo>
                <a:lnTo>
                  <a:pt x="14386" y="79056"/>
                </a:lnTo>
                <a:lnTo>
                  <a:pt x="14447" y="79239"/>
                </a:lnTo>
                <a:lnTo>
                  <a:pt x="14569" y="79361"/>
                </a:lnTo>
                <a:lnTo>
                  <a:pt x="14752" y="79483"/>
                </a:lnTo>
                <a:lnTo>
                  <a:pt x="15117" y="79605"/>
                </a:lnTo>
                <a:lnTo>
                  <a:pt x="15483" y="79666"/>
                </a:lnTo>
                <a:lnTo>
                  <a:pt x="16032" y="79787"/>
                </a:lnTo>
                <a:lnTo>
                  <a:pt x="16580" y="79848"/>
                </a:lnTo>
                <a:lnTo>
                  <a:pt x="17007" y="79848"/>
                </a:lnTo>
                <a:lnTo>
                  <a:pt x="17434" y="79787"/>
                </a:lnTo>
                <a:lnTo>
                  <a:pt x="17555" y="79787"/>
                </a:lnTo>
                <a:lnTo>
                  <a:pt x="17677" y="79970"/>
                </a:lnTo>
                <a:lnTo>
                  <a:pt x="17921" y="80092"/>
                </a:lnTo>
                <a:lnTo>
                  <a:pt x="18165" y="80153"/>
                </a:lnTo>
                <a:lnTo>
                  <a:pt x="18592" y="80214"/>
                </a:lnTo>
                <a:lnTo>
                  <a:pt x="18957" y="80092"/>
                </a:lnTo>
                <a:lnTo>
                  <a:pt x="19140" y="80031"/>
                </a:lnTo>
                <a:lnTo>
                  <a:pt x="19323" y="79909"/>
                </a:lnTo>
                <a:lnTo>
                  <a:pt x="19445" y="79727"/>
                </a:lnTo>
                <a:lnTo>
                  <a:pt x="19506" y="79544"/>
                </a:lnTo>
                <a:lnTo>
                  <a:pt x="19689" y="79787"/>
                </a:lnTo>
                <a:lnTo>
                  <a:pt x="19872" y="80031"/>
                </a:lnTo>
                <a:lnTo>
                  <a:pt x="20115" y="80153"/>
                </a:lnTo>
                <a:lnTo>
                  <a:pt x="20420" y="80214"/>
                </a:lnTo>
                <a:lnTo>
                  <a:pt x="20725" y="80214"/>
                </a:lnTo>
                <a:lnTo>
                  <a:pt x="21091" y="80153"/>
                </a:lnTo>
                <a:lnTo>
                  <a:pt x="21335" y="79970"/>
                </a:lnTo>
                <a:lnTo>
                  <a:pt x="21456" y="79848"/>
                </a:lnTo>
                <a:lnTo>
                  <a:pt x="21517" y="79727"/>
                </a:lnTo>
                <a:lnTo>
                  <a:pt x="21700" y="79787"/>
                </a:lnTo>
                <a:lnTo>
                  <a:pt x="21944" y="79848"/>
                </a:lnTo>
                <a:lnTo>
                  <a:pt x="22371" y="79848"/>
                </a:lnTo>
                <a:lnTo>
                  <a:pt x="22858" y="79787"/>
                </a:lnTo>
                <a:lnTo>
                  <a:pt x="23285" y="79727"/>
                </a:lnTo>
                <a:lnTo>
                  <a:pt x="24138" y="79544"/>
                </a:lnTo>
                <a:lnTo>
                  <a:pt x="24260" y="79483"/>
                </a:lnTo>
                <a:lnTo>
                  <a:pt x="24443" y="79422"/>
                </a:lnTo>
                <a:lnTo>
                  <a:pt x="24565" y="79300"/>
                </a:lnTo>
                <a:lnTo>
                  <a:pt x="24687" y="79117"/>
                </a:lnTo>
                <a:lnTo>
                  <a:pt x="24687" y="78934"/>
                </a:lnTo>
                <a:lnTo>
                  <a:pt x="24626" y="78812"/>
                </a:lnTo>
                <a:lnTo>
                  <a:pt x="24382" y="78629"/>
                </a:lnTo>
                <a:lnTo>
                  <a:pt x="23895" y="78203"/>
                </a:lnTo>
                <a:lnTo>
                  <a:pt x="23590" y="77898"/>
                </a:lnTo>
                <a:lnTo>
                  <a:pt x="23346" y="77471"/>
                </a:lnTo>
                <a:lnTo>
                  <a:pt x="22858" y="76679"/>
                </a:lnTo>
                <a:lnTo>
                  <a:pt x="22554" y="76008"/>
                </a:lnTo>
                <a:lnTo>
                  <a:pt x="22432" y="75643"/>
                </a:lnTo>
                <a:lnTo>
                  <a:pt x="22432" y="75277"/>
                </a:lnTo>
                <a:lnTo>
                  <a:pt x="22554" y="74667"/>
                </a:lnTo>
                <a:lnTo>
                  <a:pt x="22736" y="74058"/>
                </a:lnTo>
                <a:lnTo>
                  <a:pt x="23468" y="71559"/>
                </a:lnTo>
                <a:lnTo>
                  <a:pt x="24565" y="67902"/>
                </a:lnTo>
                <a:lnTo>
                  <a:pt x="25114" y="65951"/>
                </a:lnTo>
                <a:lnTo>
                  <a:pt x="25357" y="64976"/>
                </a:lnTo>
                <a:lnTo>
                  <a:pt x="25540" y="63940"/>
                </a:lnTo>
                <a:lnTo>
                  <a:pt x="25601" y="62964"/>
                </a:lnTo>
                <a:lnTo>
                  <a:pt x="25540" y="61928"/>
                </a:lnTo>
                <a:lnTo>
                  <a:pt x="25418" y="60953"/>
                </a:lnTo>
                <a:lnTo>
                  <a:pt x="25175" y="59978"/>
                </a:lnTo>
                <a:lnTo>
                  <a:pt x="24870" y="58393"/>
                </a:lnTo>
                <a:lnTo>
                  <a:pt x="24748" y="57662"/>
                </a:lnTo>
                <a:lnTo>
                  <a:pt x="24748" y="56869"/>
                </a:lnTo>
                <a:lnTo>
                  <a:pt x="24809" y="56016"/>
                </a:lnTo>
                <a:lnTo>
                  <a:pt x="24931" y="55162"/>
                </a:lnTo>
                <a:lnTo>
                  <a:pt x="25357" y="53456"/>
                </a:lnTo>
                <a:lnTo>
                  <a:pt x="25845" y="51505"/>
                </a:lnTo>
                <a:lnTo>
                  <a:pt x="26272" y="49555"/>
                </a:lnTo>
                <a:lnTo>
                  <a:pt x="26516" y="47543"/>
                </a:lnTo>
                <a:lnTo>
                  <a:pt x="26759" y="45532"/>
                </a:lnTo>
                <a:lnTo>
                  <a:pt x="26881" y="43459"/>
                </a:lnTo>
                <a:lnTo>
                  <a:pt x="26942" y="41387"/>
                </a:lnTo>
                <a:lnTo>
                  <a:pt x="26942" y="39376"/>
                </a:lnTo>
                <a:lnTo>
                  <a:pt x="26881" y="38339"/>
                </a:lnTo>
                <a:lnTo>
                  <a:pt x="26820" y="37364"/>
                </a:lnTo>
                <a:lnTo>
                  <a:pt x="26455" y="35414"/>
                </a:lnTo>
                <a:lnTo>
                  <a:pt x="26272" y="34377"/>
                </a:lnTo>
                <a:lnTo>
                  <a:pt x="26150" y="33890"/>
                </a:lnTo>
                <a:lnTo>
                  <a:pt x="26089" y="33646"/>
                </a:lnTo>
                <a:lnTo>
                  <a:pt x="26150" y="33402"/>
                </a:lnTo>
                <a:lnTo>
                  <a:pt x="26211" y="32976"/>
                </a:lnTo>
                <a:lnTo>
                  <a:pt x="26211" y="32610"/>
                </a:lnTo>
                <a:lnTo>
                  <a:pt x="26150" y="31817"/>
                </a:lnTo>
                <a:lnTo>
                  <a:pt x="26150" y="28770"/>
                </a:lnTo>
                <a:lnTo>
                  <a:pt x="26211" y="28282"/>
                </a:lnTo>
                <a:lnTo>
                  <a:pt x="26333" y="27856"/>
                </a:lnTo>
                <a:lnTo>
                  <a:pt x="26881" y="26027"/>
                </a:lnTo>
                <a:lnTo>
                  <a:pt x="27003" y="25661"/>
                </a:lnTo>
                <a:lnTo>
                  <a:pt x="27369" y="26758"/>
                </a:lnTo>
                <a:lnTo>
                  <a:pt x="27735" y="27856"/>
                </a:lnTo>
                <a:lnTo>
                  <a:pt x="27918" y="28526"/>
                </a:lnTo>
                <a:lnTo>
                  <a:pt x="28100" y="29196"/>
                </a:lnTo>
                <a:lnTo>
                  <a:pt x="28405" y="30598"/>
                </a:lnTo>
                <a:lnTo>
                  <a:pt x="28588" y="31269"/>
                </a:lnTo>
                <a:lnTo>
                  <a:pt x="28832" y="32000"/>
                </a:lnTo>
                <a:lnTo>
                  <a:pt x="29380" y="33341"/>
                </a:lnTo>
                <a:lnTo>
                  <a:pt x="29990" y="34682"/>
                </a:lnTo>
                <a:lnTo>
                  <a:pt x="30660" y="36023"/>
                </a:lnTo>
                <a:lnTo>
                  <a:pt x="31270" y="37242"/>
                </a:lnTo>
                <a:lnTo>
                  <a:pt x="31879" y="38522"/>
                </a:lnTo>
                <a:lnTo>
                  <a:pt x="32123" y="39010"/>
                </a:lnTo>
                <a:lnTo>
                  <a:pt x="32306" y="39498"/>
                </a:lnTo>
                <a:lnTo>
                  <a:pt x="32306" y="39680"/>
                </a:lnTo>
                <a:lnTo>
                  <a:pt x="32245" y="39924"/>
                </a:lnTo>
                <a:lnTo>
                  <a:pt x="32245" y="40168"/>
                </a:lnTo>
                <a:lnTo>
                  <a:pt x="32245" y="40473"/>
                </a:lnTo>
                <a:lnTo>
                  <a:pt x="32367" y="40899"/>
                </a:lnTo>
                <a:lnTo>
                  <a:pt x="32489" y="41387"/>
                </a:lnTo>
                <a:lnTo>
                  <a:pt x="32794" y="42240"/>
                </a:lnTo>
                <a:lnTo>
                  <a:pt x="32855" y="42606"/>
                </a:lnTo>
                <a:lnTo>
                  <a:pt x="32916" y="42972"/>
                </a:lnTo>
                <a:lnTo>
                  <a:pt x="32977" y="44069"/>
                </a:lnTo>
                <a:lnTo>
                  <a:pt x="33038" y="44496"/>
                </a:lnTo>
                <a:lnTo>
                  <a:pt x="33160" y="44922"/>
                </a:lnTo>
                <a:lnTo>
                  <a:pt x="33281" y="45166"/>
                </a:lnTo>
                <a:lnTo>
                  <a:pt x="33464" y="45288"/>
                </a:lnTo>
                <a:lnTo>
                  <a:pt x="33647" y="45288"/>
                </a:lnTo>
                <a:lnTo>
                  <a:pt x="33769" y="45166"/>
                </a:lnTo>
                <a:lnTo>
                  <a:pt x="33830" y="45044"/>
                </a:lnTo>
                <a:lnTo>
                  <a:pt x="33891" y="44800"/>
                </a:lnTo>
                <a:lnTo>
                  <a:pt x="33952" y="44557"/>
                </a:lnTo>
                <a:lnTo>
                  <a:pt x="33891" y="44008"/>
                </a:lnTo>
                <a:lnTo>
                  <a:pt x="33830" y="43520"/>
                </a:lnTo>
                <a:lnTo>
                  <a:pt x="33830" y="43277"/>
                </a:lnTo>
                <a:lnTo>
                  <a:pt x="33830" y="43216"/>
                </a:lnTo>
                <a:lnTo>
                  <a:pt x="33891" y="43094"/>
                </a:lnTo>
                <a:lnTo>
                  <a:pt x="33952" y="43216"/>
                </a:lnTo>
                <a:lnTo>
                  <a:pt x="34013" y="43338"/>
                </a:lnTo>
                <a:lnTo>
                  <a:pt x="34013" y="43642"/>
                </a:lnTo>
                <a:lnTo>
                  <a:pt x="34135" y="44496"/>
                </a:lnTo>
                <a:lnTo>
                  <a:pt x="34135" y="45105"/>
                </a:lnTo>
                <a:lnTo>
                  <a:pt x="34196" y="45349"/>
                </a:lnTo>
                <a:lnTo>
                  <a:pt x="34318" y="45654"/>
                </a:lnTo>
                <a:lnTo>
                  <a:pt x="34440" y="45776"/>
                </a:lnTo>
                <a:lnTo>
                  <a:pt x="34561" y="45837"/>
                </a:lnTo>
                <a:lnTo>
                  <a:pt x="34744" y="45837"/>
                </a:lnTo>
                <a:lnTo>
                  <a:pt x="34866" y="45776"/>
                </a:lnTo>
                <a:lnTo>
                  <a:pt x="34988" y="45593"/>
                </a:lnTo>
                <a:lnTo>
                  <a:pt x="35049" y="45410"/>
                </a:lnTo>
                <a:lnTo>
                  <a:pt x="35049" y="44922"/>
                </a:lnTo>
                <a:lnTo>
                  <a:pt x="34988" y="44130"/>
                </a:lnTo>
                <a:lnTo>
                  <a:pt x="34988" y="43703"/>
                </a:lnTo>
                <a:lnTo>
                  <a:pt x="34988" y="43277"/>
                </a:lnTo>
                <a:lnTo>
                  <a:pt x="35354" y="44252"/>
                </a:lnTo>
                <a:lnTo>
                  <a:pt x="35659" y="45166"/>
                </a:lnTo>
                <a:lnTo>
                  <a:pt x="35902" y="45593"/>
                </a:lnTo>
                <a:lnTo>
                  <a:pt x="36024" y="45776"/>
                </a:lnTo>
                <a:lnTo>
                  <a:pt x="36207" y="45898"/>
                </a:lnTo>
                <a:lnTo>
                  <a:pt x="36390" y="45959"/>
                </a:lnTo>
                <a:lnTo>
                  <a:pt x="36573" y="45898"/>
                </a:lnTo>
                <a:lnTo>
                  <a:pt x="36695" y="45776"/>
                </a:lnTo>
                <a:lnTo>
                  <a:pt x="36756" y="45593"/>
                </a:lnTo>
                <a:lnTo>
                  <a:pt x="36756" y="45227"/>
                </a:lnTo>
                <a:lnTo>
                  <a:pt x="36695" y="44861"/>
                </a:lnTo>
                <a:lnTo>
                  <a:pt x="36390" y="44191"/>
                </a:lnTo>
                <a:lnTo>
                  <a:pt x="36146" y="43459"/>
                </a:lnTo>
                <a:lnTo>
                  <a:pt x="36024" y="43094"/>
                </a:lnTo>
                <a:lnTo>
                  <a:pt x="35963" y="42789"/>
                </a:lnTo>
                <a:lnTo>
                  <a:pt x="35963" y="42789"/>
                </a:lnTo>
                <a:lnTo>
                  <a:pt x="36207" y="43033"/>
                </a:lnTo>
                <a:lnTo>
                  <a:pt x="36451" y="43338"/>
                </a:lnTo>
                <a:lnTo>
                  <a:pt x="36878" y="43947"/>
                </a:lnTo>
                <a:lnTo>
                  <a:pt x="37061" y="44252"/>
                </a:lnTo>
                <a:lnTo>
                  <a:pt x="37304" y="44557"/>
                </a:lnTo>
                <a:lnTo>
                  <a:pt x="37487" y="44739"/>
                </a:lnTo>
                <a:lnTo>
                  <a:pt x="37670" y="44800"/>
                </a:lnTo>
                <a:lnTo>
                  <a:pt x="37853" y="44800"/>
                </a:lnTo>
                <a:lnTo>
                  <a:pt x="37975" y="44739"/>
                </a:lnTo>
                <a:lnTo>
                  <a:pt x="38097" y="44618"/>
                </a:lnTo>
                <a:lnTo>
                  <a:pt x="38158" y="44496"/>
                </a:lnTo>
                <a:lnTo>
                  <a:pt x="38158" y="44313"/>
                </a:lnTo>
                <a:lnTo>
                  <a:pt x="38097" y="44130"/>
                </a:lnTo>
                <a:lnTo>
                  <a:pt x="37975" y="43825"/>
                </a:lnTo>
                <a:lnTo>
                  <a:pt x="37792" y="43581"/>
                </a:lnTo>
                <a:lnTo>
                  <a:pt x="37182" y="42423"/>
                </a:lnTo>
                <a:lnTo>
                  <a:pt x="36878" y="41814"/>
                </a:lnTo>
                <a:lnTo>
                  <a:pt x="36695" y="41509"/>
                </a:lnTo>
                <a:lnTo>
                  <a:pt x="36634" y="41204"/>
                </a:lnTo>
                <a:lnTo>
                  <a:pt x="36817" y="41326"/>
                </a:lnTo>
                <a:lnTo>
                  <a:pt x="37000" y="41509"/>
                </a:lnTo>
                <a:lnTo>
                  <a:pt x="37182" y="41692"/>
                </a:lnTo>
                <a:lnTo>
                  <a:pt x="37365" y="41875"/>
                </a:lnTo>
                <a:lnTo>
                  <a:pt x="37792" y="42119"/>
                </a:lnTo>
                <a:lnTo>
                  <a:pt x="38219" y="42179"/>
                </a:lnTo>
                <a:lnTo>
                  <a:pt x="38584" y="42240"/>
                </a:lnTo>
                <a:lnTo>
                  <a:pt x="38706" y="42179"/>
                </a:lnTo>
                <a:lnTo>
                  <a:pt x="38889" y="42119"/>
                </a:lnTo>
                <a:lnTo>
                  <a:pt x="38950" y="41997"/>
                </a:lnTo>
                <a:lnTo>
                  <a:pt x="39011" y="41936"/>
                </a:lnTo>
                <a:lnTo>
                  <a:pt x="39011" y="41753"/>
                </a:lnTo>
                <a:lnTo>
                  <a:pt x="38889" y="41570"/>
                </a:lnTo>
                <a:lnTo>
                  <a:pt x="38706" y="41387"/>
                </a:lnTo>
                <a:lnTo>
                  <a:pt x="38402" y="41204"/>
                </a:lnTo>
                <a:lnTo>
                  <a:pt x="38158" y="40960"/>
                </a:lnTo>
                <a:lnTo>
                  <a:pt x="37609" y="40412"/>
                </a:lnTo>
                <a:lnTo>
                  <a:pt x="37182" y="39802"/>
                </a:lnTo>
                <a:lnTo>
                  <a:pt x="36695" y="39254"/>
                </a:lnTo>
                <a:lnTo>
                  <a:pt x="36451" y="39010"/>
                </a:lnTo>
                <a:lnTo>
                  <a:pt x="36207" y="38766"/>
                </a:lnTo>
                <a:lnTo>
                  <a:pt x="35902" y="38583"/>
                </a:lnTo>
                <a:lnTo>
                  <a:pt x="35598" y="38461"/>
                </a:lnTo>
                <a:lnTo>
                  <a:pt x="35110" y="38461"/>
                </a:lnTo>
                <a:lnTo>
                  <a:pt x="34988" y="38400"/>
                </a:lnTo>
                <a:lnTo>
                  <a:pt x="34927" y="38218"/>
                </a:lnTo>
                <a:lnTo>
                  <a:pt x="34866" y="38096"/>
                </a:lnTo>
                <a:lnTo>
                  <a:pt x="34683" y="37669"/>
                </a:lnTo>
                <a:lnTo>
                  <a:pt x="34440" y="36938"/>
                </a:lnTo>
                <a:lnTo>
                  <a:pt x="34257" y="36145"/>
                </a:lnTo>
                <a:lnTo>
                  <a:pt x="34074" y="35414"/>
                </a:lnTo>
                <a:lnTo>
                  <a:pt x="33952" y="34621"/>
                </a:lnTo>
                <a:lnTo>
                  <a:pt x="33891" y="33646"/>
                </a:lnTo>
                <a:lnTo>
                  <a:pt x="33769" y="32732"/>
                </a:lnTo>
                <a:lnTo>
                  <a:pt x="33586" y="31939"/>
                </a:lnTo>
                <a:lnTo>
                  <a:pt x="33342" y="31147"/>
                </a:lnTo>
                <a:lnTo>
                  <a:pt x="33099" y="30355"/>
                </a:lnTo>
                <a:lnTo>
                  <a:pt x="32794" y="29562"/>
                </a:lnTo>
                <a:lnTo>
                  <a:pt x="32550" y="28953"/>
                </a:lnTo>
                <a:lnTo>
                  <a:pt x="32428" y="28648"/>
                </a:lnTo>
                <a:lnTo>
                  <a:pt x="32245" y="28343"/>
                </a:lnTo>
                <a:lnTo>
                  <a:pt x="32001" y="27916"/>
                </a:lnTo>
                <a:lnTo>
                  <a:pt x="31879" y="27734"/>
                </a:lnTo>
                <a:lnTo>
                  <a:pt x="31819" y="27490"/>
                </a:lnTo>
                <a:lnTo>
                  <a:pt x="31758" y="27124"/>
                </a:lnTo>
                <a:lnTo>
                  <a:pt x="31697" y="26697"/>
                </a:lnTo>
                <a:lnTo>
                  <a:pt x="31697" y="25905"/>
                </a:lnTo>
                <a:lnTo>
                  <a:pt x="31514" y="24320"/>
                </a:lnTo>
                <a:lnTo>
                  <a:pt x="31270" y="22735"/>
                </a:lnTo>
                <a:lnTo>
                  <a:pt x="30965" y="21212"/>
                </a:lnTo>
                <a:lnTo>
                  <a:pt x="30965" y="20846"/>
                </a:lnTo>
                <a:lnTo>
                  <a:pt x="31026" y="20480"/>
                </a:lnTo>
                <a:lnTo>
                  <a:pt x="31026" y="19688"/>
                </a:lnTo>
                <a:lnTo>
                  <a:pt x="31026" y="18834"/>
                </a:lnTo>
                <a:lnTo>
                  <a:pt x="30965" y="18042"/>
                </a:lnTo>
                <a:lnTo>
                  <a:pt x="30904" y="17676"/>
                </a:lnTo>
                <a:lnTo>
                  <a:pt x="30782" y="17311"/>
                </a:lnTo>
                <a:lnTo>
                  <a:pt x="30478" y="16640"/>
                </a:lnTo>
                <a:lnTo>
                  <a:pt x="30112" y="16031"/>
                </a:lnTo>
                <a:lnTo>
                  <a:pt x="29746" y="15421"/>
                </a:lnTo>
                <a:lnTo>
                  <a:pt x="29502" y="15116"/>
                </a:lnTo>
                <a:lnTo>
                  <a:pt x="29258" y="14812"/>
                </a:lnTo>
                <a:lnTo>
                  <a:pt x="28954" y="14629"/>
                </a:lnTo>
                <a:lnTo>
                  <a:pt x="28649" y="14446"/>
                </a:lnTo>
                <a:lnTo>
                  <a:pt x="27978" y="14141"/>
                </a:lnTo>
                <a:lnTo>
                  <a:pt x="27247" y="13958"/>
                </a:lnTo>
                <a:lnTo>
                  <a:pt x="26455" y="13836"/>
                </a:lnTo>
                <a:lnTo>
                  <a:pt x="25662" y="13775"/>
                </a:lnTo>
                <a:lnTo>
                  <a:pt x="24748" y="13775"/>
                </a:lnTo>
                <a:lnTo>
                  <a:pt x="24565" y="13653"/>
                </a:lnTo>
                <a:lnTo>
                  <a:pt x="24260" y="13471"/>
                </a:lnTo>
                <a:lnTo>
                  <a:pt x="22919" y="12617"/>
                </a:lnTo>
                <a:lnTo>
                  <a:pt x="22554" y="12373"/>
                </a:lnTo>
                <a:lnTo>
                  <a:pt x="22432" y="12313"/>
                </a:lnTo>
                <a:lnTo>
                  <a:pt x="22310" y="12252"/>
                </a:lnTo>
                <a:lnTo>
                  <a:pt x="22310" y="12130"/>
                </a:lnTo>
                <a:lnTo>
                  <a:pt x="22127" y="10728"/>
                </a:lnTo>
                <a:lnTo>
                  <a:pt x="22066" y="10118"/>
                </a:lnTo>
                <a:lnTo>
                  <a:pt x="22066" y="9996"/>
                </a:lnTo>
                <a:lnTo>
                  <a:pt x="22188" y="9874"/>
                </a:lnTo>
                <a:lnTo>
                  <a:pt x="22493" y="9631"/>
                </a:lnTo>
                <a:lnTo>
                  <a:pt x="22615" y="9448"/>
                </a:lnTo>
                <a:lnTo>
                  <a:pt x="22676" y="9204"/>
                </a:lnTo>
                <a:lnTo>
                  <a:pt x="22858" y="8777"/>
                </a:lnTo>
                <a:lnTo>
                  <a:pt x="23224" y="7497"/>
                </a:lnTo>
                <a:lnTo>
                  <a:pt x="23407" y="6766"/>
                </a:lnTo>
                <a:lnTo>
                  <a:pt x="23529" y="6034"/>
                </a:lnTo>
                <a:lnTo>
                  <a:pt x="23651" y="5303"/>
                </a:lnTo>
                <a:lnTo>
                  <a:pt x="23651" y="4511"/>
                </a:lnTo>
                <a:lnTo>
                  <a:pt x="23590" y="3779"/>
                </a:lnTo>
                <a:lnTo>
                  <a:pt x="23468" y="3048"/>
                </a:lnTo>
                <a:lnTo>
                  <a:pt x="23285" y="2316"/>
                </a:lnTo>
                <a:lnTo>
                  <a:pt x="22919" y="1646"/>
                </a:lnTo>
                <a:lnTo>
                  <a:pt x="22493" y="1158"/>
                </a:lnTo>
                <a:lnTo>
                  <a:pt x="22005" y="731"/>
                </a:lnTo>
                <a:lnTo>
                  <a:pt x="21456" y="366"/>
                </a:lnTo>
                <a:lnTo>
                  <a:pt x="20786" y="122"/>
                </a:lnTo>
                <a:lnTo>
                  <a:pt x="19994" y="61"/>
                </a:lnTo>
                <a:lnTo>
                  <a:pt x="194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OUR PROCESS IS EASY</a:t>
            </a:r>
          </a:p>
        </p:txBody>
      </p:sp>
      <p:sp>
        <p:nvSpPr>
          <p:cNvPr id="284" name="Shape 284"/>
          <p:cNvSpPr txBox="1"/>
          <p:nvPr>
            <p:ph idx="12" type="sldNum"/>
          </p:nvPr>
        </p:nvSpPr>
        <p:spPr>
          <a:xfrm>
            <a:off x="-75" y="0"/>
            <a:ext cx="669599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cxnSp>
        <p:nvCxnSpPr>
          <p:cNvPr id="285" name="Shape 285"/>
          <p:cNvCxnSpPr/>
          <p:nvPr/>
        </p:nvCxnSpPr>
        <p:spPr>
          <a:xfrm>
            <a:off x="-4800" y="3028950"/>
            <a:ext cx="9153599" cy="0"/>
          </a:xfrm>
          <a:prstGeom prst="straightConnector1">
            <a:avLst/>
          </a:prstGeom>
          <a:noFill/>
          <a:ln cap="flat" cmpd="sng" w="9525">
            <a:solidFill>
              <a:srgbClr val="B3B3B3"/>
            </a:solidFill>
            <a:prstDash val="dash"/>
            <a:round/>
            <a:headEnd len="lg" w="lg" type="none"/>
            <a:tailEnd len="lg" w="lg" type="none"/>
          </a:ln>
        </p:spPr>
      </p:cxnSp>
      <p:cxnSp>
        <p:nvCxnSpPr>
          <p:cNvPr id="286" name="Shape 286"/>
          <p:cNvCxnSpPr/>
          <p:nvPr/>
        </p:nvCxnSpPr>
        <p:spPr>
          <a:xfrm rot="10800000">
            <a:off x="2105025" y="2190749"/>
            <a:ext cx="0" cy="876300"/>
          </a:xfrm>
          <a:prstGeom prst="straightConnector1">
            <a:avLst/>
          </a:prstGeom>
          <a:noFill/>
          <a:ln cap="flat" cmpd="sng" w="9525">
            <a:solidFill>
              <a:srgbClr val="415665"/>
            </a:solidFill>
            <a:prstDash val="solid"/>
            <a:round/>
            <a:headEnd len="lg" w="lg" type="oval"/>
            <a:tailEnd len="lg" w="lg" type="oval"/>
          </a:ln>
        </p:spPr>
      </p:cxnSp>
      <p:cxnSp>
        <p:nvCxnSpPr>
          <p:cNvPr id="287" name="Shape 287"/>
          <p:cNvCxnSpPr/>
          <p:nvPr/>
        </p:nvCxnSpPr>
        <p:spPr>
          <a:xfrm>
            <a:off x="4572000" y="2981325"/>
            <a:ext cx="0" cy="876300"/>
          </a:xfrm>
          <a:prstGeom prst="straightConnector1">
            <a:avLst/>
          </a:prstGeom>
          <a:noFill/>
          <a:ln cap="flat" cmpd="sng" w="9525">
            <a:solidFill>
              <a:srgbClr val="415665"/>
            </a:solidFill>
            <a:prstDash val="solid"/>
            <a:round/>
            <a:headEnd len="lg" w="lg" type="oval"/>
            <a:tailEnd len="lg" w="lg" type="oval"/>
          </a:ln>
        </p:spPr>
      </p:cxnSp>
      <p:cxnSp>
        <p:nvCxnSpPr>
          <p:cNvPr id="288" name="Shape 288"/>
          <p:cNvCxnSpPr/>
          <p:nvPr/>
        </p:nvCxnSpPr>
        <p:spPr>
          <a:xfrm rot="10800000">
            <a:off x="7038975" y="2190749"/>
            <a:ext cx="0" cy="876300"/>
          </a:xfrm>
          <a:prstGeom prst="straightConnector1">
            <a:avLst/>
          </a:prstGeom>
          <a:noFill/>
          <a:ln cap="flat" cmpd="sng" w="9525">
            <a:solidFill>
              <a:srgbClr val="415665"/>
            </a:solidFill>
            <a:prstDash val="solid"/>
            <a:round/>
            <a:headEnd len="lg" w="lg" type="oval"/>
            <a:tailEnd len="lg" w="lg" type="oval"/>
          </a:ln>
        </p:spPr>
      </p:cxnSp>
      <p:sp>
        <p:nvSpPr>
          <p:cNvPr id="289" name="Shape 289"/>
          <p:cNvSpPr txBox="1"/>
          <p:nvPr/>
        </p:nvSpPr>
        <p:spPr>
          <a:xfrm>
            <a:off x="1481175" y="1793875"/>
            <a:ext cx="12476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first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3948150" y="3727450"/>
            <a:ext cx="12476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second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6415125" y="1793875"/>
            <a:ext cx="12476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last</a:t>
            </a:r>
          </a:p>
        </p:txBody>
      </p:sp>
      <p:grpSp>
        <p:nvGrpSpPr>
          <p:cNvPr id="292" name="Shape 292"/>
          <p:cNvGrpSpPr/>
          <p:nvPr/>
        </p:nvGrpSpPr>
        <p:grpSpPr>
          <a:xfrm>
            <a:off x="1888114" y="2812050"/>
            <a:ext cx="433800" cy="433800"/>
            <a:chOff x="5382800" y="412975"/>
            <a:chExt cx="433800" cy="433800"/>
          </a:xfrm>
        </p:grpSpPr>
        <p:sp>
          <p:nvSpPr>
            <p:cNvPr id="293" name="Shape 293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5495482" y="525657"/>
              <a:ext cx="208199" cy="208199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5544572" y="574747"/>
              <a:ext cx="110099" cy="110099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6" name="Shape 296"/>
          <p:cNvGrpSpPr/>
          <p:nvPr/>
        </p:nvGrpSpPr>
        <p:grpSpPr>
          <a:xfrm>
            <a:off x="4355089" y="2812050"/>
            <a:ext cx="433800" cy="433800"/>
            <a:chOff x="5382800" y="412975"/>
            <a:chExt cx="433800" cy="433800"/>
          </a:xfrm>
        </p:grpSpPr>
        <p:sp>
          <p:nvSpPr>
            <p:cNvPr id="297" name="Shape 297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5495482" y="525657"/>
              <a:ext cx="208199" cy="208199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5544572" y="574747"/>
              <a:ext cx="110099" cy="110099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0" name="Shape 300"/>
          <p:cNvGrpSpPr/>
          <p:nvPr/>
        </p:nvGrpSpPr>
        <p:grpSpPr>
          <a:xfrm>
            <a:off x="6822064" y="2812050"/>
            <a:ext cx="433800" cy="433800"/>
            <a:chOff x="5382800" y="412975"/>
            <a:chExt cx="433800" cy="433800"/>
          </a:xfrm>
        </p:grpSpPr>
        <p:sp>
          <p:nvSpPr>
            <p:cNvPr id="301" name="Shape 301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5495482" y="525657"/>
              <a:ext cx="208199" cy="208199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5544572" y="574747"/>
              <a:ext cx="110099" cy="110099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LET’S REVIEW SOME CONCEPTS</a:t>
            </a:r>
          </a:p>
        </p:txBody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844425" y="1619250"/>
            <a:ext cx="2430000" cy="130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Yellow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</a:p>
        </p:txBody>
      </p:sp>
      <p:sp>
        <p:nvSpPr>
          <p:cNvPr id="310" name="Shape 310"/>
          <p:cNvSpPr txBox="1"/>
          <p:nvPr>
            <p:ph idx="2" type="body"/>
          </p:nvPr>
        </p:nvSpPr>
        <p:spPr>
          <a:xfrm>
            <a:off x="3398952" y="1619250"/>
            <a:ext cx="2430000" cy="130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Blue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Is the colour of the clear sky and the deep sea. It is located between violet and green on the optical spectrum.</a:t>
            </a:r>
          </a:p>
        </p:txBody>
      </p:sp>
      <p:sp>
        <p:nvSpPr>
          <p:cNvPr id="311" name="Shape 311"/>
          <p:cNvSpPr txBox="1"/>
          <p:nvPr>
            <p:ph idx="3" type="body"/>
          </p:nvPr>
        </p:nvSpPr>
        <p:spPr>
          <a:xfrm>
            <a:off x="5953479" y="1619250"/>
            <a:ext cx="2430000" cy="130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Red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844425" y="3200400"/>
            <a:ext cx="2430000" cy="130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Yellow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</a:p>
        </p:txBody>
      </p:sp>
      <p:sp>
        <p:nvSpPr>
          <p:cNvPr id="313" name="Shape 313"/>
          <p:cNvSpPr txBox="1"/>
          <p:nvPr>
            <p:ph idx="2" type="body"/>
          </p:nvPr>
        </p:nvSpPr>
        <p:spPr>
          <a:xfrm>
            <a:off x="3398952" y="3200400"/>
            <a:ext cx="2430000" cy="130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Blue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Is the colour of the clear sky and the deep sea. It is located between violet and green on the optical spectrum.</a:t>
            </a:r>
          </a:p>
        </p:txBody>
      </p:sp>
      <p:sp>
        <p:nvSpPr>
          <p:cNvPr id="314" name="Shape 314"/>
          <p:cNvSpPr txBox="1"/>
          <p:nvPr>
            <p:ph idx="3" type="body"/>
          </p:nvPr>
        </p:nvSpPr>
        <p:spPr>
          <a:xfrm>
            <a:off x="5953479" y="3200400"/>
            <a:ext cx="2430000" cy="130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Red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315" name="Shape 315"/>
          <p:cNvSpPr txBox="1"/>
          <p:nvPr>
            <p:ph idx="12" type="sldNum"/>
          </p:nvPr>
        </p:nvSpPr>
        <p:spPr>
          <a:xfrm>
            <a:off x="-75" y="0"/>
            <a:ext cx="669599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idx="1" type="body"/>
          </p:nvPr>
        </p:nvSpPr>
        <p:spPr>
          <a:xfrm>
            <a:off x="223150" y="1284100"/>
            <a:ext cx="1393199" cy="1932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 can copy&amp;paste graphs from </a:t>
            </a:r>
            <a:r>
              <a:rPr lang="en" u="sng">
                <a:hlinkClick r:id="rId3"/>
              </a:rPr>
              <a:t>Google Sheets</a:t>
            </a:r>
          </a:p>
        </p:txBody>
      </p:sp>
      <p:sp>
        <p:nvSpPr>
          <p:cNvPr id="321" name="Shape 321"/>
          <p:cNvSpPr txBox="1"/>
          <p:nvPr>
            <p:ph idx="12" type="sldNum"/>
          </p:nvPr>
        </p:nvSpPr>
        <p:spPr>
          <a:xfrm>
            <a:off x="-75" y="0"/>
            <a:ext cx="1851600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322" name="Shape 3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5525" y="407600"/>
            <a:ext cx="5278125" cy="437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INSTRUCTIONS FOR USE</a:t>
            </a:r>
          </a:p>
        </p:txBody>
      </p:sp>
      <p:sp>
        <p:nvSpPr>
          <p:cNvPr id="82" name="Shape 82"/>
          <p:cNvSpPr txBox="1"/>
          <p:nvPr>
            <p:ph idx="2" type="body"/>
          </p:nvPr>
        </p:nvSpPr>
        <p:spPr>
          <a:xfrm>
            <a:off x="844425" y="1200150"/>
            <a:ext cx="7568100" cy="82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Open this document in Google Slides (if you are at slidescarnival.com use the button below this presentation)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200"/>
              <a:t>You have to be signed in to your Google account</a:t>
            </a:r>
          </a:p>
        </p:txBody>
      </p:sp>
      <p:sp>
        <p:nvSpPr>
          <p:cNvPr id="83" name="Shape 83"/>
          <p:cNvSpPr txBox="1"/>
          <p:nvPr>
            <p:ph idx="2" type="body"/>
          </p:nvPr>
        </p:nvSpPr>
        <p:spPr>
          <a:xfrm>
            <a:off x="844425" y="2035350"/>
            <a:ext cx="3473399" cy="2207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EDIT IN GOOGLE SLIDES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Go to the </a:t>
            </a:r>
            <a:r>
              <a:rPr b="1" i="1" lang="en" sz="1300"/>
              <a:t>File</a:t>
            </a:r>
            <a:r>
              <a:rPr lang="en" sz="1300"/>
              <a:t> menu and select </a:t>
            </a:r>
            <a:r>
              <a:rPr b="1" i="1" lang="en" sz="1300"/>
              <a:t>Make a copy</a:t>
            </a:r>
            <a:r>
              <a:rPr lang="en" sz="1300"/>
              <a:t>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You will get a copy of this document on your Google Drive and will be able to edit, add or delete slides.</a:t>
            </a:r>
          </a:p>
        </p:txBody>
      </p:sp>
      <p:sp>
        <p:nvSpPr>
          <p:cNvPr id="84" name="Shape 84"/>
          <p:cNvSpPr txBox="1"/>
          <p:nvPr>
            <p:ph idx="2" type="body"/>
          </p:nvPr>
        </p:nvSpPr>
        <p:spPr>
          <a:xfrm>
            <a:off x="4543961" y="2035350"/>
            <a:ext cx="3868499" cy="2207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EDIT IN POWERPOINT®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Go to the </a:t>
            </a:r>
            <a:r>
              <a:rPr b="1" i="1" lang="en" sz="1300"/>
              <a:t>File</a:t>
            </a:r>
            <a:r>
              <a:rPr lang="en" sz="1300"/>
              <a:t> menu and select </a:t>
            </a:r>
            <a:r>
              <a:rPr b="1" i="1" lang="en" sz="1300"/>
              <a:t>Download as Microsoft PowerPoint</a:t>
            </a:r>
            <a:r>
              <a:rPr lang="en" sz="1300"/>
              <a:t>. You will get a .pptx file that you can edit in PowerPoint.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Remember to download and install the fonts used in this presentation (you’ll find the links to the font files needed in the </a:t>
            </a:r>
            <a:r>
              <a:rPr lang="en" sz="1300" u="sng">
                <a:hlinkClick r:id="rId3"/>
              </a:rPr>
              <a:t>Presentation design slide</a:t>
            </a:r>
            <a:r>
              <a:rPr lang="en" sz="1300"/>
              <a:t>)</a:t>
            </a:r>
          </a:p>
        </p:txBody>
      </p:sp>
      <p:sp>
        <p:nvSpPr>
          <p:cNvPr id="85" name="Shape 85"/>
          <p:cNvSpPr txBox="1"/>
          <p:nvPr>
            <p:ph idx="2" type="body"/>
          </p:nvPr>
        </p:nvSpPr>
        <p:spPr>
          <a:xfrm>
            <a:off x="844425" y="3829725"/>
            <a:ext cx="7568100" cy="82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 sz="1200">
                <a:solidFill>
                  <a:srgbClr val="0DB7C4"/>
                </a:solidFill>
              </a:rPr>
              <a:t>More info on how to use this template at </a:t>
            </a:r>
            <a:r>
              <a:rPr b="1" lang="en" sz="1200" u="sng">
                <a:solidFill>
                  <a:srgbClr val="0DB7C4"/>
                </a:solidFill>
                <a:hlinkClick r:id="rId4"/>
              </a:rPr>
              <a:t>www.slidescarnival.com/help-use-presentation-template</a:t>
            </a:r>
          </a:p>
          <a:p>
            <a:pPr lvl="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i="1" lang="en" sz="1200">
                <a:solidFill>
                  <a:srgbClr val="0DB7C4"/>
                </a:solidFill>
              </a:rPr>
              <a:t>This template is free to use under </a:t>
            </a:r>
            <a:r>
              <a:rPr i="1" lang="en" sz="1200" u="sng">
                <a:solidFill>
                  <a:srgbClr val="0DB7C4"/>
                </a:solidFill>
                <a:hlinkClick r:id="rId5"/>
              </a:rPr>
              <a:t>Creative Commons Attribution license</a:t>
            </a:r>
            <a:r>
              <a:rPr i="1" lang="en" sz="1200">
                <a:solidFill>
                  <a:srgbClr val="0DB7C4"/>
                </a:solidFill>
              </a:rPr>
              <a:t>. You can keep the Credits slide or mention SlidesCarnival and other resources used in a slide footer.</a:t>
            </a:r>
          </a:p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0DB7C4"/>
              </a:solidFill>
            </a:endParaRPr>
          </a:p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-75" y="0"/>
            <a:ext cx="669599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/>
        </p:nvSpPr>
        <p:spPr>
          <a:xfrm>
            <a:off x="5375409" y="489800"/>
            <a:ext cx="2075120" cy="4163909"/>
          </a:xfrm>
          <a:custGeom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B3B3B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5468725" y="839000"/>
            <a:ext cx="1888499" cy="33561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your screenshot here</a:t>
            </a:r>
          </a:p>
        </p:txBody>
      </p:sp>
      <p:sp>
        <p:nvSpPr>
          <p:cNvPr id="329" name="Shape 329"/>
          <p:cNvSpPr txBox="1"/>
          <p:nvPr>
            <p:ph idx="12" type="sldNum"/>
          </p:nvPr>
        </p:nvSpPr>
        <p:spPr>
          <a:xfrm>
            <a:off x="-75" y="0"/>
            <a:ext cx="669599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330" name="Shape 330"/>
          <p:cNvSpPr txBox="1"/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ANDROID PROJECT</a:t>
            </a:r>
          </a:p>
        </p:txBody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844425" y="1538075"/>
            <a:ext cx="3552600" cy="3387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Show and explain your web, app or software projects using these gadget templates.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/>
        </p:nvSpPr>
        <p:spPr>
          <a:xfrm>
            <a:off x="5534020" y="623036"/>
            <a:ext cx="1863608" cy="3921827"/>
          </a:xfrm>
          <a:custGeom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B3B3B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5665750" y="1188850"/>
            <a:ext cx="1589700" cy="2811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your screenshot here</a:t>
            </a:r>
          </a:p>
        </p:txBody>
      </p:sp>
      <p:sp>
        <p:nvSpPr>
          <p:cNvPr id="338" name="Shape 338"/>
          <p:cNvSpPr txBox="1"/>
          <p:nvPr>
            <p:ph idx="12" type="sldNum"/>
          </p:nvPr>
        </p:nvSpPr>
        <p:spPr>
          <a:xfrm>
            <a:off x="-75" y="0"/>
            <a:ext cx="669599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339" name="Shape 339"/>
          <p:cNvSpPr txBox="1"/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iPHONE PROJECT</a:t>
            </a:r>
          </a:p>
        </p:txBody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844425" y="1538075"/>
            <a:ext cx="3552600" cy="3387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Show and explain your web, app or software projects using these gadget templates.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/>
        </p:nvSpPr>
        <p:spPr>
          <a:xfrm>
            <a:off x="4787701" y="535612"/>
            <a:ext cx="2879503" cy="4072344"/>
          </a:xfrm>
          <a:custGeom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B3B3B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/>
          <p:nvPr/>
        </p:nvSpPr>
        <p:spPr>
          <a:xfrm>
            <a:off x="4986400" y="910325"/>
            <a:ext cx="2493299" cy="3333599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your screenshot here</a:t>
            </a:r>
          </a:p>
        </p:txBody>
      </p:sp>
      <p:sp>
        <p:nvSpPr>
          <p:cNvPr id="347" name="Shape 347"/>
          <p:cNvSpPr txBox="1"/>
          <p:nvPr>
            <p:ph idx="12" type="sldNum"/>
          </p:nvPr>
        </p:nvSpPr>
        <p:spPr>
          <a:xfrm>
            <a:off x="-75" y="0"/>
            <a:ext cx="669599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348" name="Shape 348"/>
          <p:cNvSpPr txBox="1"/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TABLET PROJECT</a:t>
            </a:r>
          </a:p>
        </p:txBody>
      </p:sp>
      <p:sp>
        <p:nvSpPr>
          <p:cNvPr id="349" name="Shape 349"/>
          <p:cNvSpPr txBox="1"/>
          <p:nvPr>
            <p:ph idx="1" type="body"/>
          </p:nvPr>
        </p:nvSpPr>
        <p:spPr>
          <a:xfrm>
            <a:off x="844425" y="1538075"/>
            <a:ext cx="3552600" cy="3387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Show and explain your web, app or software projects using these gadget templates.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/>
        </p:nvSpPr>
        <p:spPr>
          <a:xfrm>
            <a:off x="4493125" y="888700"/>
            <a:ext cx="4140222" cy="3223210"/>
          </a:xfrm>
          <a:custGeom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B3B3B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4666372" y="1059859"/>
            <a:ext cx="3793500" cy="24225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your screenshot here</a:t>
            </a:r>
          </a:p>
        </p:txBody>
      </p:sp>
      <p:sp>
        <p:nvSpPr>
          <p:cNvPr id="356" name="Shape 356"/>
          <p:cNvSpPr txBox="1"/>
          <p:nvPr>
            <p:ph idx="12" type="sldNum"/>
          </p:nvPr>
        </p:nvSpPr>
        <p:spPr>
          <a:xfrm>
            <a:off x="-75" y="0"/>
            <a:ext cx="669599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357" name="Shape 357"/>
          <p:cNvSpPr txBox="1"/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DESKTOP PROJECT</a:t>
            </a:r>
          </a:p>
        </p:txBody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x="844425" y="1538075"/>
            <a:ext cx="3552600" cy="3387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Show and explain your web, app or software projects using these gadget templates.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idx="12" type="sldNum"/>
          </p:nvPr>
        </p:nvSpPr>
        <p:spPr>
          <a:xfrm>
            <a:off x="-75" y="0"/>
            <a:ext cx="669599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364" name="Shape 364"/>
          <p:cNvSpPr txBox="1"/>
          <p:nvPr>
            <p:ph type="title"/>
          </p:nvPr>
        </p:nvSpPr>
        <p:spPr>
          <a:xfrm>
            <a:off x="5184000" y="876300"/>
            <a:ext cx="3195000" cy="1139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/>
              <a:t>THANKS!</a:t>
            </a:r>
          </a:p>
        </p:txBody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x="5184000" y="2090475"/>
            <a:ext cx="3378899" cy="2530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/>
              <a:t>Any questions?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You can find me at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@username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user@mail.me</a:t>
            </a:r>
          </a:p>
        </p:txBody>
      </p:sp>
      <p:pic>
        <p:nvPicPr>
          <p:cNvPr descr="DeathtoStock_Wired3.jpg" id="366" name="Shape 3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525" y="1140000"/>
            <a:ext cx="4003499" cy="400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CREDITS</a:t>
            </a:r>
          </a:p>
        </p:txBody>
      </p:sp>
      <p:sp>
        <p:nvSpPr>
          <p:cNvPr id="372" name="Shape 372"/>
          <p:cNvSpPr txBox="1"/>
          <p:nvPr>
            <p:ph idx="1" type="body"/>
          </p:nvPr>
        </p:nvSpPr>
        <p:spPr>
          <a:xfrm>
            <a:off x="844425" y="1538075"/>
            <a:ext cx="7147800" cy="3387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Special thanks to all the people who made and released these awesome resources for free: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0DB7C4"/>
              </a:buClr>
            </a:pPr>
            <a:r>
              <a:rPr lang="en"/>
              <a:t>Presentation template by </a:t>
            </a:r>
            <a:r>
              <a:rPr lang="en" u="sng">
                <a:hlinkClick r:id="rId3"/>
              </a:rPr>
              <a:t>SlidesCarnival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0DB7C4"/>
              </a:buClr>
            </a:pPr>
            <a:r>
              <a:rPr lang="en"/>
              <a:t>Photographs by </a:t>
            </a:r>
            <a:r>
              <a:rPr lang="en" u="sng">
                <a:hlinkClick r:id="rId4"/>
              </a:rPr>
              <a:t>Death to the Stock Photo</a:t>
            </a:r>
            <a:r>
              <a:rPr lang="en"/>
              <a:t> (</a:t>
            </a:r>
            <a:r>
              <a:rPr lang="en" u="sng">
                <a:hlinkClick r:id="rId5"/>
              </a:rPr>
              <a:t>license</a:t>
            </a:r>
            <a:r>
              <a:rPr lang="en"/>
              <a:t>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3" name="Shape 373"/>
          <p:cNvSpPr txBox="1"/>
          <p:nvPr>
            <p:ph idx="12" type="sldNum"/>
          </p:nvPr>
        </p:nvSpPr>
        <p:spPr>
          <a:xfrm>
            <a:off x="-75" y="0"/>
            <a:ext cx="669599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PRESENTATION DESIGN</a:t>
            </a:r>
          </a:p>
        </p:txBody>
      </p:sp>
      <p:sp>
        <p:nvSpPr>
          <p:cNvPr id="379" name="Shape 379"/>
          <p:cNvSpPr txBox="1"/>
          <p:nvPr>
            <p:ph idx="1" type="body"/>
          </p:nvPr>
        </p:nvSpPr>
        <p:spPr>
          <a:xfrm>
            <a:off x="844425" y="1538075"/>
            <a:ext cx="7628700" cy="2777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This presentation uses the following typographies and colors: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400"/>
              <a:t>Titles: </a:t>
            </a:r>
            <a:r>
              <a:rPr b="1" lang="en" sz="1400"/>
              <a:t>Dosis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400"/>
              <a:t>Body copy: </a:t>
            </a:r>
            <a:r>
              <a:rPr b="1" lang="en" sz="1400"/>
              <a:t>Source Sans Pro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/>
              <a:t>You can download the fonts on this page: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 u="sng">
                <a:hlinkClick r:id="rId3"/>
              </a:rPr>
              <a:t>https://www.google.com/fonts#UsePlace:use/Collection:Dosis:400,700|Source+Sans+Pro:400,700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/>
              <a:t>Click on the “arrow button” that appears on the top right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/>
              <a:t>Aqua </a:t>
            </a:r>
            <a:r>
              <a:rPr b="1" lang="en" sz="1400">
                <a:solidFill>
                  <a:srgbClr val="0DB7C4"/>
                </a:solidFill>
              </a:rPr>
              <a:t>#0db7c4</a:t>
            </a:r>
            <a:r>
              <a:rPr lang="en" sz="1400"/>
              <a:t> / Red </a:t>
            </a:r>
            <a:r>
              <a:rPr b="1" lang="en" sz="1400">
                <a:solidFill>
                  <a:srgbClr val="F24745"/>
                </a:solidFill>
              </a:rPr>
              <a:t>#f24745</a:t>
            </a:r>
            <a:r>
              <a:rPr lang="en" sz="1400"/>
              <a:t> / Green </a:t>
            </a:r>
            <a:r>
              <a:rPr b="1" lang="en" sz="1400">
                <a:solidFill>
                  <a:srgbClr val="A9D039"/>
                </a:solidFill>
              </a:rPr>
              <a:t>#a9d039</a:t>
            </a:r>
          </a:p>
        </p:txBody>
      </p:sp>
      <p:sp>
        <p:nvSpPr>
          <p:cNvPr id="380" name="Shape 380"/>
          <p:cNvSpPr txBox="1"/>
          <p:nvPr/>
        </p:nvSpPr>
        <p:spPr>
          <a:xfrm>
            <a:off x="844425" y="4324050"/>
            <a:ext cx="7269599" cy="537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F2474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rgbClr val="F2474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F2474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81" name="Shape 3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1875" y="3212503"/>
            <a:ext cx="635793" cy="250031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Shape 382"/>
          <p:cNvSpPr txBox="1"/>
          <p:nvPr>
            <p:ph idx="12" type="sldNum"/>
          </p:nvPr>
        </p:nvSpPr>
        <p:spPr>
          <a:xfrm>
            <a:off x="-75" y="0"/>
            <a:ext cx="669599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/>
        </p:nvSpPr>
        <p:spPr>
          <a:xfrm>
            <a:off x="50" y="4298775"/>
            <a:ext cx="9144000" cy="850499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8" name="Shape 388"/>
          <p:cNvSpPr txBox="1"/>
          <p:nvPr>
            <p:ph type="title"/>
          </p:nvPr>
        </p:nvSpPr>
        <p:spPr>
          <a:xfrm>
            <a:off x="844425" y="5600"/>
            <a:ext cx="8299500" cy="1140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EXTRA GRAPHICS · HUMAN BODY FRONT</a:t>
            </a:r>
          </a:p>
        </p:txBody>
      </p:sp>
      <p:sp>
        <p:nvSpPr>
          <p:cNvPr id="389" name="Shape 389"/>
          <p:cNvSpPr txBox="1"/>
          <p:nvPr>
            <p:ph idx="12" type="sldNum"/>
          </p:nvPr>
        </p:nvSpPr>
        <p:spPr>
          <a:xfrm>
            <a:off x="-75" y="0"/>
            <a:ext cx="669599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390" name="Shape 390"/>
          <p:cNvSpPr/>
          <p:nvPr/>
        </p:nvSpPr>
        <p:spPr>
          <a:xfrm>
            <a:off x="2877026" y="1517551"/>
            <a:ext cx="1475764" cy="3228824"/>
          </a:xfrm>
          <a:custGeom>
            <a:pathLst>
              <a:path extrusionOk="0" h="77351" w="35354">
                <a:moveTo>
                  <a:pt x="17434" y="367"/>
                </a:moveTo>
                <a:lnTo>
                  <a:pt x="18165" y="428"/>
                </a:lnTo>
                <a:lnTo>
                  <a:pt x="18896" y="549"/>
                </a:lnTo>
                <a:lnTo>
                  <a:pt x="19201" y="671"/>
                </a:lnTo>
                <a:lnTo>
                  <a:pt x="19506" y="854"/>
                </a:lnTo>
                <a:lnTo>
                  <a:pt x="19811" y="1037"/>
                </a:lnTo>
                <a:lnTo>
                  <a:pt x="20115" y="1281"/>
                </a:lnTo>
                <a:lnTo>
                  <a:pt x="20359" y="1525"/>
                </a:lnTo>
                <a:lnTo>
                  <a:pt x="20542" y="1768"/>
                </a:lnTo>
                <a:lnTo>
                  <a:pt x="20847" y="2378"/>
                </a:lnTo>
                <a:lnTo>
                  <a:pt x="21091" y="3048"/>
                </a:lnTo>
                <a:lnTo>
                  <a:pt x="21213" y="3719"/>
                </a:lnTo>
                <a:lnTo>
                  <a:pt x="21274" y="4389"/>
                </a:lnTo>
                <a:lnTo>
                  <a:pt x="21274" y="5121"/>
                </a:lnTo>
                <a:lnTo>
                  <a:pt x="21213" y="5852"/>
                </a:lnTo>
                <a:lnTo>
                  <a:pt x="21152" y="6584"/>
                </a:lnTo>
                <a:lnTo>
                  <a:pt x="20969" y="7315"/>
                </a:lnTo>
                <a:lnTo>
                  <a:pt x="20786" y="7986"/>
                </a:lnTo>
                <a:lnTo>
                  <a:pt x="20481" y="8656"/>
                </a:lnTo>
                <a:lnTo>
                  <a:pt x="20115" y="9266"/>
                </a:lnTo>
                <a:lnTo>
                  <a:pt x="19628" y="9814"/>
                </a:lnTo>
                <a:lnTo>
                  <a:pt x="19018" y="10302"/>
                </a:lnTo>
                <a:lnTo>
                  <a:pt x="18409" y="10607"/>
                </a:lnTo>
                <a:lnTo>
                  <a:pt x="18104" y="10729"/>
                </a:lnTo>
                <a:lnTo>
                  <a:pt x="17799" y="10790"/>
                </a:lnTo>
                <a:lnTo>
                  <a:pt x="17190" y="10668"/>
                </a:lnTo>
                <a:lnTo>
                  <a:pt x="16946" y="10607"/>
                </a:lnTo>
                <a:lnTo>
                  <a:pt x="16641" y="10485"/>
                </a:lnTo>
                <a:lnTo>
                  <a:pt x="16336" y="10302"/>
                </a:lnTo>
                <a:lnTo>
                  <a:pt x="16032" y="10058"/>
                </a:lnTo>
                <a:lnTo>
                  <a:pt x="15483" y="9570"/>
                </a:lnTo>
                <a:lnTo>
                  <a:pt x="15056" y="8961"/>
                </a:lnTo>
                <a:lnTo>
                  <a:pt x="14752" y="8351"/>
                </a:lnTo>
                <a:lnTo>
                  <a:pt x="14508" y="7742"/>
                </a:lnTo>
                <a:lnTo>
                  <a:pt x="14325" y="7071"/>
                </a:lnTo>
                <a:lnTo>
                  <a:pt x="14142" y="6340"/>
                </a:lnTo>
                <a:lnTo>
                  <a:pt x="14081" y="5548"/>
                </a:lnTo>
                <a:lnTo>
                  <a:pt x="14020" y="4816"/>
                </a:lnTo>
                <a:lnTo>
                  <a:pt x="14081" y="4085"/>
                </a:lnTo>
                <a:lnTo>
                  <a:pt x="14203" y="3414"/>
                </a:lnTo>
                <a:lnTo>
                  <a:pt x="14325" y="2744"/>
                </a:lnTo>
                <a:lnTo>
                  <a:pt x="14630" y="2134"/>
                </a:lnTo>
                <a:lnTo>
                  <a:pt x="14752" y="1829"/>
                </a:lnTo>
                <a:lnTo>
                  <a:pt x="14995" y="1525"/>
                </a:lnTo>
                <a:lnTo>
                  <a:pt x="15239" y="1281"/>
                </a:lnTo>
                <a:lnTo>
                  <a:pt x="15483" y="1037"/>
                </a:lnTo>
                <a:lnTo>
                  <a:pt x="15788" y="854"/>
                </a:lnTo>
                <a:lnTo>
                  <a:pt x="16093" y="671"/>
                </a:lnTo>
                <a:lnTo>
                  <a:pt x="16763" y="488"/>
                </a:lnTo>
                <a:lnTo>
                  <a:pt x="17434" y="367"/>
                </a:lnTo>
                <a:close/>
                <a:moveTo>
                  <a:pt x="17434" y="29197"/>
                </a:moveTo>
                <a:lnTo>
                  <a:pt x="17312" y="29319"/>
                </a:lnTo>
                <a:lnTo>
                  <a:pt x="17251" y="29502"/>
                </a:lnTo>
                <a:lnTo>
                  <a:pt x="17251" y="29685"/>
                </a:lnTo>
                <a:lnTo>
                  <a:pt x="17312" y="29807"/>
                </a:lnTo>
                <a:lnTo>
                  <a:pt x="17373" y="29929"/>
                </a:lnTo>
                <a:lnTo>
                  <a:pt x="17677" y="29929"/>
                </a:lnTo>
                <a:lnTo>
                  <a:pt x="17799" y="29807"/>
                </a:lnTo>
                <a:lnTo>
                  <a:pt x="17799" y="29746"/>
                </a:lnTo>
                <a:lnTo>
                  <a:pt x="17738" y="29563"/>
                </a:lnTo>
                <a:lnTo>
                  <a:pt x="17677" y="29746"/>
                </a:lnTo>
                <a:lnTo>
                  <a:pt x="17555" y="29746"/>
                </a:lnTo>
                <a:lnTo>
                  <a:pt x="17494" y="29563"/>
                </a:lnTo>
                <a:lnTo>
                  <a:pt x="17494" y="29380"/>
                </a:lnTo>
                <a:lnTo>
                  <a:pt x="17494" y="29319"/>
                </a:lnTo>
                <a:lnTo>
                  <a:pt x="17616" y="29258"/>
                </a:lnTo>
                <a:lnTo>
                  <a:pt x="17494" y="29197"/>
                </a:lnTo>
                <a:close/>
                <a:moveTo>
                  <a:pt x="4694" y="35963"/>
                </a:moveTo>
                <a:lnTo>
                  <a:pt x="4511" y="36268"/>
                </a:lnTo>
                <a:lnTo>
                  <a:pt x="4146" y="36695"/>
                </a:lnTo>
                <a:lnTo>
                  <a:pt x="3841" y="37121"/>
                </a:lnTo>
                <a:lnTo>
                  <a:pt x="3414" y="37426"/>
                </a:lnTo>
                <a:lnTo>
                  <a:pt x="3170" y="37548"/>
                </a:lnTo>
                <a:lnTo>
                  <a:pt x="2927" y="37670"/>
                </a:lnTo>
                <a:lnTo>
                  <a:pt x="3292" y="37670"/>
                </a:lnTo>
                <a:lnTo>
                  <a:pt x="3597" y="37609"/>
                </a:lnTo>
                <a:lnTo>
                  <a:pt x="3841" y="37426"/>
                </a:lnTo>
                <a:lnTo>
                  <a:pt x="4146" y="37182"/>
                </a:lnTo>
                <a:lnTo>
                  <a:pt x="4329" y="36877"/>
                </a:lnTo>
                <a:lnTo>
                  <a:pt x="4511" y="36573"/>
                </a:lnTo>
                <a:lnTo>
                  <a:pt x="4633" y="36268"/>
                </a:lnTo>
                <a:lnTo>
                  <a:pt x="4694" y="35963"/>
                </a:lnTo>
                <a:close/>
                <a:moveTo>
                  <a:pt x="30600" y="35963"/>
                </a:moveTo>
                <a:lnTo>
                  <a:pt x="30721" y="36268"/>
                </a:lnTo>
                <a:lnTo>
                  <a:pt x="30843" y="36573"/>
                </a:lnTo>
                <a:lnTo>
                  <a:pt x="31026" y="36877"/>
                </a:lnTo>
                <a:lnTo>
                  <a:pt x="31209" y="37182"/>
                </a:lnTo>
                <a:lnTo>
                  <a:pt x="31453" y="37365"/>
                </a:lnTo>
                <a:lnTo>
                  <a:pt x="31758" y="37548"/>
                </a:lnTo>
                <a:lnTo>
                  <a:pt x="32062" y="37670"/>
                </a:lnTo>
                <a:lnTo>
                  <a:pt x="32428" y="37670"/>
                </a:lnTo>
                <a:lnTo>
                  <a:pt x="32123" y="37548"/>
                </a:lnTo>
                <a:lnTo>
                  <a:pt x="31880" y="37426"/>
                </a:lnTo>
                <a:lnTo>
                  <a:pt x="31514" y="37121"/>
                </a:lnTo>
                <a:lnTo>
                  <a:pt x="31148" y="36755"/>
                </a:lnTo>
                <a:lnTo>
                  <a:pt x="30600" y="35963"/>
                </a:lnTo>
                <a:close/>
                <a:moveTo>
                  <a:pt x="17860" y="37487"/>
                </a:moveTo>
                <a:lnTo>
                  <a:pt x="17738" y="39681"/>
                </a:lnTo>
                <a:lnTo>
                  <a:pt x="17738" y="41815"/>
                </a:lnTo>
                <a:lnTo>
                  <a:pt x="17738" y="41876"/>
                </a:lnTo>
                <a:lnTo>
                  <a:pt x="17677" y="42302"/>
                </a:lnTo>
                <a:lnTo>
                  <a:pt x="17616" y="39925"/>
                </a:lnTo>
                <a:lnTo>
                  <a:pt x="17494" y="37487"/>
                </a:lnTo>
                <a:close/>
                <a:moveTo>
                  <a:pt x="13959" y="53457"/>
                </a:moveTo>
                <a:lnTo>
                  <a:pt x="13898" y="53761"/>
                </a:lnTo>
                <a:lnTo>
                  <a:pt x="13837" y="54066"/>
                </a:lnTo>
                <a:lnTo>
                  <a:pt x="13837" y="54432"/>
                </a:lnTo>
                <a:lnTo>
                  <a:pt x="13898" y="54737"/>
                </a:lnTo>
                <a:lnTo>
                  <a:pt x="14020" y="55041"/>
                </a:lnTo>
                <a:lnTo>
                  <a:pt x="14142" y="55346"/>
                </a:lnTo>
                <a:lnTo>
                  <a:pt x="14386" y="55590"/>
                </a:lnTo>
                <a:lnTo>
                  <a:pt x="14630" y="55712"/>
                </a:lnTo>
                <a:lnTo>
                  <a:pt x="14873" y="55834"/>
                </a:lnTo>
                <a:lnTo>
                  <a:pt x="15483" y="55834"/>
                </a:lnTo>
                <a:lnTo>
                  <a:pt x="15788" y="55773"/>
                </a:lnTo>
                <a:lnTo>
                  <a:pt x="16093" y="55651"/>
                </a:lnTo>
                <a:lnTo>
                  <a:pt x="16275" y="55468"/>
                </a:lnTo>
                <a:lnTo>
                  <a:pt x="16458" y="55285"/>
                </a:lnTo>
                <a:lnTo>
                  <a:pt x="16519" y="54980"/>
                </a:lnTo>
                <a:lnTo>
                  <a:pt x="16519" y="54980"/>
                </a:lnTo>
                <a:lnTo>
                  <a:pt x="16458" y="55163"/>
                </a:lnTo>
                <a:lnTo>
                  <a:pt x="16336" y="55285"/>
                </a:lnTo>
                <a:lnTo>
                  <a:pt x="16032" y="55468"/>
                </a:lnTo>
                <a:lnTo>
                  <a:pt x="15849" y="55590"/>
                </a:lnTo>
                <a:lnTo>
                  <a:pt x="14873" y="55590"/>
                </a:lnTo>
                <a:lnTo>
                  <a:pt x="14691" y="55468"/>
                </a:lnTo>
                <a:lnTo>
                  <a:pt x="14508" y="55346"/>
                </a:lnTo>
                <a:lnTo>
                  <a:pt x="14325" y="55163"/>
                </a:lnTo>
                <a:lnTo>
                  <a:pt x="14081" y="54798"/>
                </a:lnTo>
                <a:lnTo>
                  <a:pt x="14020" y="54371"/>
                </a:lnTo>
                <a:lnTo>
                  <a:pt x="13959" y="53883"/>
                </a:lnTo>
                <a:lnTo>
                  <a:pt x="13959" y="53457"/>
                </a:lnTo>
                <a:close/>
                <a:moveTo>
                  <a:pt x="21396" y="53457"/>
                </a:moveTo>
                <a:lnTo>
                  <a:pt x="21396" y="54005"/>
                </a:lnTo>
                <a:lnTo>
                  <a:pt x="21274" y="54554"/>
                </a:lnTo>
                <a:lnTo>
                  <a:pt x="21213" y="54798"/>
                </a:lnTo>
                <a:lnTo>
                  <a:pt x="21091" y="55041"/>
                </a:lnTo>
                <a:lnTo>
                  <a:pt x="20908" y="55285"/>
                </a:lnTo>
                <a:lnTo>
                  <a:pt x="20725" y="55468"/>
                </a:lnTo>
                <a:lnTo>
                  <a:pt x="20481" y="55529"/>
                </a:lnTo>
                <a:lnTo>
                  <a:pt x="20176" y="55590"/>
                </a:lnTo>
                <a:lnTo>
                  <a:pt x="19933" y="55651"/>
                </a:lnTo>
                <a:lnTo>
                  <a:pt x="19628" y="55590"/>
                </a:lnTo>
                <a:lnTo>
                  <a:pt x="19384" y="55529"/>
                </a:lnTo>
                <a:lnTo>
                  <a:pt x="19140" y="55407"/>
                </a:lnTo>
                <a:lnTo>
                  <a:pt x="18896" y="55224"/>
                </a:lnTo>
                <a:lnTo>
                  <a:pt x="18775" y="54980"/>
                </a:lnTo>
                <a:lnTo>
                  <a:pt x="18896" y="55285"/>
                </a:lnTo>
                <a:lnTo>
                  <a:pt x="19018" y="55468"/>
                </a:lnTo>
                <a:lnTo>
                  <a:pt x="19262" y="55651"/>
                </a:lnTo>
                <a:lnTo>
                  <a:pt x="19567" y="55773"/>
                </a:lnTo>
                <a:lnTo>
                  <a:pt x="19811" y="55834"/>
                </a:lnTo>
                <a:lnTo>
                  <a:pt x="20420" y="55834"/>
                </a:lnTo>
                <a:lnTo>
                  <a:pt x="20664" y="55712"/>
                </a:lnTo>
                <a:lnTo>
                  <a:pt x="20969" y="55590"/>
                </a:lnTo>
                <a:lnTo>
                  <a:pt x="21152" y="55346"/>
                </a:lnTo>
                <a:lnTo>
                  <a:pt x="21335" y="55041"/>
                </a:lnTo>
                <a:lnTo>
                  <a:pt x="21456" y="54737"/>
                </a:lnTo>
                <a:lnTo>
                  <a:pt x="21517" y="54432"/>
                </a:lnTo>
                <a:lnTo>
                  <a:pt x="21517" y="54066"/>
                </a:lnTo>
                <a:lnTo>
                  <a:pt x="21456" y="53761"/>
                </a:lnTo>
                <a:lnTo>
                  <a:pt x="21396" y="53457"/>
                </a:lnTo>
                <a:close/>
                <a:moveTo>
                  <a:pt x="17677" y="44436"/>
                </a:moveTo>
                <a:lnTo>
                  <a:pt x="17738" y="45837"/>
                </a:lnTo>
                <a:lnTo>
                  <a:pt x="17799" y="47178"/>
                </a:lnTo>
                <a:lnTo>
                  <a:pt x="17738" y="48641"/>
                </a:lnTo>
                <a:lnTo>
                  <a:pt x="17677" y="50043"/>
                </a:lnTo>
                <a:lnTo>
                  <a:pt x="17677" y="51628"/>
                </a:lnTo>
                <a:lnTo>
                  <a:pt x="17799" y="53213"/>
                </a:lnTo>
                <a:lnTo>
                  <a:pt x="17982" y="54737"/>
                </a:lnTo>
                <a:lnTo>
                  <a:pt x="18043" y="55102"/>
                </a:lnTo>
                <a:lnTo>
                  <a:pt x="17982" y="55529"/>
                </a:lnTo>
                <a:lnTo>
                  <a:pt x="17921" y="56321"/>
                </a:lnTo>
                <a:lnTo>
                  <a:pt x="17799" y="57967"/>
                </a:lnTo>
                <a:lnTo>
                  <a:pt x="17677" y="59552"/>
                </a:lnTo>
                <a:lnTo>
                  <a:pt x="17677" y="60405"/>
                </a:lnTo>
                <a:lnTo>
                  <a:pt x="17616" y="58820"/>
                </a:lnTo>
                <a:lnTo>
                  <a:pt x="17494" y="57175"/>
                </a:lnTo>
                <a:lnTo>
                  <a:pt x="17373" y="55529"/>
                </a:lnTo>
                <a:lnTo>
                  <a:pt x="17312" y="55163"/>
                </a:lnTo>
                <a:lnTo>
                  <a:pt x="17312" y="54798"/>
                </a:lnTo>
                <a:lnTo>
                  <a:pt x="17434" y="54066"/>
                </a:lnTo>
                <a:lnTo>
                  <a:pt x="17555" y="52481"/>
                </a:lnTo>
                <a:lnTo>
                  <a:pt x="17616" y="50897"/>
                </a:lnTo>
                <a:lnTo>
                  <a:pt x="17555" y="49129"/>
                </a:lnTo>
                <a:lnTo>
                  <a:pt x="17555" y="48215"/>
                </a:lnTo>
                <a:lnTo>
                  <a:pt x="17555" y="47300"/>
                </a:lnTo>
                <a:lnTo>
                  <a:pt x="17616" y="45898"/>
                </a:lnTo>
                <a:lnTo>
                  <a:pt x="17677" y="44436"/>
                </a:lnTo>
                <a:close/>
                <a:moveTo>
                  <a:pt x="17677" y="62051"/>
                </a:moveTo>
                <a:lnTo>
                  <a:pt x="17677" y="62782"/>
                </a:lnTo>
                <a:lnTo>
                  <a:pt x="17799" y="64306"/>
                </a:lnTo>
                <a:lnTo>
                  <a:pt x="17982" y="65891"/>
                </a:lnTo>
                <a:lnTo>
                  <a:pt x="18104" y="67476"/>
                </a:lnTo>
                <a:lnTo>
                  <a:pt x="18104" y="69061"/>
                </a:lnTo>
                <a:lnTo>
                  <a:pt x="18104" y="70828"/>
                </a:lnTo>
                <a:lnTo>
                  <a:pt x="18043" y="71438"/>
                </a:lnTo>
                <a:lnTo>
                  <a:pt x="18043" y="71743"/>
                </a:lnTo>
                <a:lnTo>
                  <a:pt x="18043" y="71986"/>
                </a:lnTo>
                <a:lnTo>
                  <a:pt x="17677" y="72535"/>
                </a:lnTo>
                <a:lnTo>
                  <a:pt x="17616" y="72474"/>
                </a:lnTo>
                <a:lnTo>
                  <a:pt x="17494" y="72352"/>
                </a:lnTo>
                <a:lnTo>
                  <a:pt x="17373" y="72108"/>
                </a:lnTo>
                <a:lnTo>
                  <a:pt x="17251" y="71864"/>
                </a:lnTo>
                <a:lnTo>
                  <a:pt x="17251" y="71743"/>
                </a:lnTo>
                <a:lnTo>
                  <a:pt x="17251" y="71499"/>
                </a:lnTo>
                <a:lnTo>
                  <a:pt x="17251" y="71133"/>
                </a:lnTo>
                <a:lnTo>
                  <a:pt x="17190" y="69792"/>
                </a:lnTo>
                <a:lnTo>
                  <a:pt x="17190" y="68329"/>
                </a:lnTo>
                <a:lnTo>
                  <a:pt x="17312" y="66805"/>
                </a:lnTo>
                <a:lnTo>
                  <a:pt x="17434" y="65221"/>
                </a:lnTo>
                <a:lnTo>
                  <a:pt x="17555" y="63636"/>
                </a:lnTo>
                <a:lnTo>
                  <a:pt x="17677" y="62051"/>
                </a:lnTo>
                <a:close/>
                <a:moveTo>
                  <a:pt x="15788" y="10180"/>
                </a:moveTo>
                <a:lnTo>
                  <a:pt x="16214" y="10485"/>
                </a:lnTo>
                <a:lnTo>
                  <a:pt x="16641" y="10729"/>
                </a:lnTo>
                <a:lnTo>
                  <a:pt x="17129" y="10911"/>
                </a:lnTo>
                <a:lnTo>
                  <a:pt x="17677" y="10972"/>
                </a:lnTo>
                <a:lnTo>
                  <a:pt x="18165" y="10911"/>
                </a:lnTo>
                <a:lnTo>
                  <a:pt x="18653" y="10790"/>
                </a:lnTo>
                <a:lnTo>
                  <a:pt x="19079" y="10546"/>
                </a:lnTo>
                <a:lnTo>
                  <a:pt x="19506" y="10241"/>
                </a:lnTo>
                <a:lnTo>
                  <a:pt x="19506" y="10241"/>
                </a:lnTo>
                <a:lnTo>
                  <a:pt x="19445" y="11033"/>
                </a:lnTo>
                <a:lnTo>
                  <a:pt x="19506" y="11399"/>
                </a:lnTo>
                <a:lnTo>
                  <a:pt x="19689" y="11765"/>
                </a:lnTo>
                <a:lnTo>
                  <a:pt x="19933" y="12070"/>
                </a:lnTo>
                <a:lnTo>
                  <a:pt x="20298" y="12313"/>
                </a:lnTo>
                <a:lnTo>
                  <a:pt x="20603" y="12496"/>
                </a:lnTo>
                <a:lnTo>
                  <a:pt x="21030" y="12557"/>
                </a:lnTo>
                <a:lnTo>
                  <a:pt x="21883" y="12801"/>
                </a:lnTo>
                <a:lnTo>
                  <a:pt x="22676" y="13106"/>
                </a:lnTo>
                <a:lnTo>
                  <a:pt x="23407" y="13410"/>
                </a:lnTo>
                <a:lnTo>
                  <a:pt x="24077" y="13837"/>
                </a:lnTo>
                <a:lnTo>
                  <a:pt x="24748" y="14325"/>
                </a:lnTo>
                <a:lnTo>
                  <a:pt x="24992" y="14630"/>
                </a:lnTo>
                <a:lnTo>
                  <a:pt x="25236" y="14934"/>
                </a:lnTo>
                <a:lnTo>
                  <a:pt x="25418" y="15300"/>
                </a:lnTo>
                <a:lnTo>
                  <a:pt x="25601" y="15605"/>
                </a:lnTo>
                <a:lnTo>
                  <a:pt x="25723" y="15971"/>
                </a:lnTo>
                <a:lnTo>
                  <a:pt x="25784" y="16336"/>
                </a:lnTo>
                <a:lnTo>
                  <a:pt x="25845" y="16946"/>
                </a:lnTo>
                <a:lnTo>
                  <a:pt x="25845" y="17555"/>
                </a:lnTo>
                <a:lnTo>
                  <a:pt x="26028" y="18957"/>
                </a:lnTo>
                <a:lnTo>
                  <a:pt x="26272" y="20298"/>
                </a:lnTo>
                <a:lnTo>
                  <a:pt x="26820" y="22980"/>
                </a:lnTo>
                <a:lnTo>
                  <a:pt x="27186" y="24870"/>
                </a:lnTo>
                <a:lnTo>
                  <a:pt x="27308" y="25418"/>
                </a:lnTo>
                <a:lnTo>
                  <a:pt x="27491" y="25967"/>
                </a:lnTo>
                <a:lnTo>
                  <a:pt x="27735" y="26454"/>
                </a:lnTo>
                <a:lnTo>
                  <a:pt x="28039" y="26881"/>
                </a:lnTo>
                <a:lnTo>
                  <a:pt x="28344" y="27308"/>
                </a:lnTo>
                <a:lnTo>
                  <a:pt x="28649" y="27795"/>
                </a:lnTo>
                <a:lnTo>
                  <a:pt x="29076" y="28710"/>
                </a:lnTo>
                <a:lnTo>
                  <a:pt x="29441" y="29624"/>
                </a:lnTo>
                <a:lnTo>
                  <a:pt x="29685" y="30599"/>
                </a:lnTo>
                <a:lnTo>
                  <a:pt x="29929" y="31574"/>
                </a:lnTo>
                <a:lnTo>
                  <a:pt x="30478" y="33586"/>
                </a:lnTo>
                <a:lnTo>
                  <a:pt x="30782" y="34439"/>
                </a:lnTo>
                <a:lnTo>
                  <a:pt x="30904" y="34805"/>
                </a:lnTo>
                <a:lnTo>
                  <a:pt x="31148" y="35171"/>
                </a:lnTo>
                <a:lnTo>
                  <a:pt x="30843" y="35293"/>
                </a:lnTo>
                <a:lnTo>
                  <a:pt x="30660" y="35415"/>
                </a:lnTo>
                <a:lnTo>
                  <a:pt x="30660" y="35475"/>
                </a:lnTo>
                <a:lnTo>
                  <a:pt x="30660" y="35536"/>
                </a:lnTo>
                <a:lnTo>
                  <a:pt x="30721" y="35658"/>
                </a:lnTo>
                <a:lnTo>
                  <a:pt x="30782" y="35658"/>
                </a:lnTo>
                <a:lnTo>
                  <a:pt x="30965" y="35536"/>
                </a:lnTo>
                <a:lnTo>
                  <a:pt x="31209" y="35354"/>
                </a:lnTo>
                <a:lnTo>
                  <a:pt x="31514" y="35354"/>
                </a:lnTo>
                <a:lnTo>
                  <a:pt x="31819" y="35415"/>
                </a:lnTo>
                <a:lnTo>
                  <a:pt x="32123" y="35475"/>
                </a:lnTo>
                <a:lnTo>
                  <a:pt x="32550" y="35780"/>
                </a:lnTo>
                <a:lnTo>
                  <a:pt x="32977" y="36146"/>
                </a:lnTo>
                <a:lnTo>
                  <a:pt x="33708" y="36877"/>
                </a:lnTo>
                <a:lnTo>
                  <a:pt x="34013" y="37243"/>
                </a:lnTo>
                <a:lnTo>
                  <a:pt x="34318" y="37548"/>
                </a:lnTo>
                <a:lnTo>
                  <a:pt x="34805" y="37914"/>
                </a:lnTo>
                <a:lnTo>
                  <a:pt x="34988" y="37975"/>
                </a:lnTo>
                <a:lnTo>
                  <a:pt x="35049" y="38096"/>
                </a:lnTo>
                <a:lnTo>
                  <a:pt x="35110" y="38157"/>
                </a:lnTo>
                <a:lnTo>
                  <a:pt x="34988" y="38279"/>
                </a:lnTo>
                <a:lnTo>
                  <a:pt x="34805" y="38279"/>
                </a:lnTo>
                <a:lnTo>
                  <a:pt x="34440" y="38218"/>
                </a:lnTo>
                <a:lnTo>
                  <a:pt x="34196" y="38157"/>
                </a:lnTo>
                <a:lnTo>
                  <a:pt x="34013" y="38036"/>
                </a:lnTo>
                <a:lnTo>
                  <a:pt x="33647" y="37670"/>
                </a:lnTo>
                <a:lnTo>
                  <a:pt x="33525" y="37548"/>
                </a:lnTo>
                <a:lnTo>
                  <a:pt x="33342" y="37548"/>
                </a:lnTo>
                <a:lnTo>
                  <a:pt x="33160" y="37609"/>
                </a:lnTo>
                <a:lnTo>
                  <a:pt x="33160" y="37670"/>
                </a:lnTo>
                <a:lnTo>
                  <a:pt x="33099" y="37731"/>
                </a:lnTo>
                <a:lnTo>
                  <a:pt x="33160" y="38036"/>
                </a:lnTo>
                <a:lnTo>
                  <a:pt x="33281" y="38218"/>
                </a:lnTo>
                <a:lnTo>
                  <a:pt x="33647" y="38950"/>
                </a:lnTo>
                <a:lnTo>
                  <a:pt x="34074" y="39681"/>
                </a:lnTo>
                <a:lnTo>
                  <a:pt x="34440" y="40291"/>
                </a:lnTo>
                <a:lnTo>
                  <a:pt x="34683" y="40596"/>
                </a:lnTo>
                <a:lnTo>
                  <a:pt x="34744" y="40778"/>
                </a:lnTo>
                <a:lnTo>
                  <a:pt x="34805" y="40961"/>
                </a:lnTo>
                <a:lnTo>
                  <a:pt x="34744" y="41022"/>
                </a:lnTo>
                <a:lnTo>
                  <a:pt x="34622" y="40961"/>
                </a:lnTo>
                <a:lnTo>
                  <a:pt x="34501" y="40778"/>
                </a:lnTo>
                <a:lnTo>
                  <a:pt x="33830" y="39864"/>
                </a:lnTo>
                <a:lnTo>
                  <a:pt x="33464" y="39316"/>
                </a:lnTo>
                <a:lnTo>
                  <a:pt x="33342" y="39194"/>
                </a:lnTo>
                <a:lnTo>
                  <a:pt x="33160" y="39072"/>
                </a:lnTo>
                <a:lnTo>
                  <a:pt x="33099" y="39072"/>
                </a:lnTo>
                <a:lnTo>
                  <a:pt x="32977" y="39133"/>
                </a:lnTo>
                <a:lnTo>
                  <a:pt x="32916" y="39255"/>
                </a:lnTo>
                <a:lnTo>
                  <a:pt x="32977" y="39376"/>
                </a:lnTo>
                <a:lnTo>
                  <a:pt x="33038" y="39620"/>
                </a:lnTo>
                <a:lnTo>
                  <a:pt x="33281" y="40047"/>
                </a:lnTo>
                <a:lnTo>
                  <a:pt x="33708" y="40839"/>
                </a:lnTo>
                <a:lnTo>
                  <a:pt x="33891" y="41266"/>
                </a:lnTo>
                <a:lnTo>
                  <a:pt x="34013" y="41693"/>
                </a:lnTo>
                <a:lnTo>
                  <a:pt x="34074" y="41936"/>
                </a:lnTo>
                <a:lnTo>
                  <a:pt x="34013" y="41997"/>
                </a:lnTo>
                <a:lnTo>
                  <a:pt x="33891" y="41936"/>
                </a:lnTo>
                <a:lnTo>
                  <a:pt x="33769" y="41815"/>
                </a:lnTo>
                <a:lnTo>
                  <a:pt x="33647" y="41632"/>
                </a:lnTo>
                <a:lnTo>
                  <a:pt x="33464" y="41266"/>
                </a:lnTo>
                <a:lnTo>
                  <a:pt x="33099" y="40413"/>
                </a:lnTo>
                <a:lnTo>
                  <a:pt x="32916" y="39986"/>
                </a:lnTo>
                <a:lnTo>
                  <a:pt x="32672" y="39559"/>
                </a:lnTo>
                <a:lnTo>
                  <a:pt x="32489" y="39376"/>
                </a:lnTo>
                <a:lnTo>
                  <a:pt x="32367" y="39316"/>
                </a:lnTo>
                <a:lnTo>
                  <a:pt x="32245" y="39376"/>
                </a:lnTo>
                <a:lnTo>
                  <a:pt x="32184" y="39498"/>
                </a:lnTo>
                <a:lnTo>
                  <a:pt x="32184" y="39681"/>
                </a:lnTo>
                <a:lnTo>
                  <a:pt x="32245" y="40108"/>
                </a:lnTo>
                <a:lnTo>
                  <a:pt x="32428" y="40535"/>
                </a:lnTo>
                <a:lnTo>
                  <a:pt x="32733" y="41388"/>
                </a:lnTo>
                <a:lnTo>
                  <a:pt x="32916" y="41693"/>
                </a:lnTo>
                <a:lnTo>
                  <a:pt x="32977" y="41876"/>
                </a:lnTo>
                <a:lnTo>
                  <a:pt x="32977" y="42058"/>
                </a:lnTo>
                <a:lnTo>
                  <a:pt x="32916" y="42119"/>
                </a:lnTo>
                <a:lnTo>
                  <a:pt x="32855" y="42119"/>
                </a:lnTo>
                <a:lnTo>
                  <a:pt x="32733" y="42058"/>
                </a:lnTo>
                <a:lnTo>
                  <a:pt x="32611" y="41876"/>
                </a:lnTo>
                <a:lnTo>
                  <a:pt x="32489" y="41632"/>
                </a:lnTo>
                <a:lnTo>
                  <a:pt x="32306" y="41205"/>
                </a:lnTo>
                <a:lnTo>
                  <a:pt x="31940" y="40291"/>
                </a:lnTo>
                <a:lnTo>
                  <a:pt x="31758" y="39864"/>
                </a:lnTo>
                <a:lnTo>
                  <a:pt x="31636" y="39681"/>
                </a:lnTo>
                <a:lnTo>
                  <a:pt x="31514" y="39620"/>
                </a:lnTo>
                <a:lnTo>
                  <a:pt x="31392" y="39620"/>
                </a:lnTo>
                <a:lnTo>
                  <a:pt x="31331" y="39681"/>
                </a:lnTo>
                <a:lnTo>
                  <a:pt x="31270" y="39803"/>
                </a:lnTo>
                <a:lnTo>
                  <a:pt x="31331" y="39925"/>
                </a:lnTo>
                <a:lnTo>
                  <a:pt x="31453" y="40474"/>
                </a:lnTo>
                <a:lnTo>
                  <a:pt x="31514" y="40839"/>
                </a:lnTo>
                <a:lnTo>
                  <a:pt x="31575" y="41266"/>
                </a:lnTo>
                <a:lnTo>
                  <a:pt x="31575" y="41510"/>
                </a:lnTo>
                <a:lnTo>
                  <a:pt x="31514" y="41510"/>
                </a:lnTo>
                <a:lnTo>
                  <a:pt x="31392" y="41449"/>
                </a:lnTo>
                <a:lnTo>
                  <a:pt x="31209" y="40961"/>
                </a:lnTo>
                <a:lnTo>
                  <a:pt x="31026" y="40413"/>
                </a:lnTo>
                <a:lnTo>
                  <a:pt x="30904" y="39925"/>
                </a:lnTo>
                <a:lnTo>
                  <a:pt x="30782" y="39437"/>
                </a:lnTo>
                <a:lnTo>
                  <a:pt x="30417" y="38706"/>
                </a:lnTo>
                <a:lnTo>
                  <a:pt x="30051" y="38036"/>
                </a:lnTo>
                <a:lnTo>
                  <a:pt x="29807" y="37304"/>
                </a:lnTo>
                <a:lnTo>
                  <a:pt x="29685" y="36877"/>
                </a:lnTo>
                <a:lnTo>
                  <a:pt x="29746" y="36512"/>
                </a:lnTo>
                <a:lnTo>
                  <a:pt x="29807" y="36390"/>
                </a:lnTo>
                <a:lnTo>
                  <a:pt x="29929" y="36268"/>
                </a:lnTo>
                <a:lnTo>
                  <a:pt x="29990" y="36146"/>
                </a:lnTo>
                <a:lnTo>
                  <a:pt x="29929" y="36024"/>
                </a:lnTo>
                <a:lnTo>
                  <a:pt x="29807" y="36024"/>
                </a:lnTo>
                <a:lnTo>
                  <a:pt x="29685" y="36146"/>
                </a:lnTo>
                <a:lnTo>
                  <a:pt x="27979" y="33220"/>
                </a:lnTo>
                <a:lnTo>
                  <a:pt x="26820" y="31270"/>
                </a:lnTo>
                <a:lnTo>
                  <a:pt x="26272" y="30294"/>
                </a:lnTo>
                <a:lnTo>
                  <a:pt x="25845" y="29258"/>
                </a:lnTo>
                <a:lnTo>
                  <a:pt x="25723" y="28771"/>
                </a:lnTo>
                <a:lnTo>
                  <a:pt x="25601" y="28283"/>
                </a:lnTo>
                <a:lnTo>
                  <a:pt x="25479" y="27795"/>
                </a:lnTo>
                <a:lnTo>
                  <a:pt x="25297" y="27308"/>
                </a:lnTo>
                <a:lnTo>
                  <a:pt x="25114" y="26820"/>
                </a:lnTo>
                <a:lnTo>
                  <a:pt x="24870" y="26393"/>
                </a:lnTo>
                <a:lnTo>
                  <a:pt x="24565" y="25906"/>
                </a:lnTo>
                <a:lnTo>
                  <a:pt x="24321" y="25479"/>
                </a:lnTo>
                <a:lnTo>
                  <a:pt x="23956" y="24504"/>
                </a:lnTo>
                <a:lnTo>
                  <a:pt x="23590" y="23590"/>
                </a:lnTo>
                <a:lnTo>
                  <a:pt x="23346" y="22919"/>
                </a:lnTo>
                <a:lnTo>
                  <a:pt x="23285" y="22736"/>
                </a:lnTo>
                <a:lnTo>
                  <a:pt x="23224" y="22553"/>
                </a:lnTo>
                <a:lnTo>
                  <a:pt x="23224" y="22310"/>
                </a:lnTo>
                <a:lnTo>
                  <a:pt x="23285" y="22005"/>
                </a:lnTo>
                <a:lnTo>
                  <a:pt x="23346" y="21761"/>
                </a:lnTo>
                <a:lnTo>
                  <a:pt x="23407" y="21517"/>
                </a:lnTo>
                <a:lnTo>
                  <a:pt x="23651" y="20969"/>
                </a:lnTo>
                <a:lnTo>
                  <a:pt x="23773" y="20664"/>
                </a:lnTo>
                <a:lnTo>
                  <a:pt x="23834" y="20359"/>
                </a:lnTo>
                <a:lnTo>
                  <a:pt x="23834" y="19811"/>
                </a:lnTo>
                <a:lnTo>
                  <a:pt x="23773" y="19262"/>
                </a:lnTo>
                <a:lnTo>
                  <a:pt x="23651" y="18957"/>
                </a:lnTo>
                <a:lnTo>
                  <a:pt x="23590" y="18652"/>
                </a:lnTo>
                <a:lnTo>
                  <a:pt x="23651" y="18348"/>
                </a:lnTo>
                <a:lnTo>
                  <a:pt x="23712" y="18104"/>
                </a:lnTo>
                <a:lnTo>
                  <a:pt x="23468" y="18652"/>
                </a:lnTo>
                <a:lnTo>
                  <a:pt x="23468" y="18774"/>
                </a:lnTo>
                <a:lnTo>
                  <a:pt x="23468" y="18957"/>
                </a:lnTo>
                <a:lnTo>
                  <a:pt x="23590" y="19506"/>
                </a:lnTo>
                <a:lnTo>
                  <a:pt x="23529" y="20054"/>
                </a:lnTo>
                <a:lnTo>
                  <a:pt x="23468" y="20542"/>
                </a:lnTo>
                <a:lnTo>
                  <a:pt x="23285" y="21030"/>
                </a:lnTo>
                <a:lnTo>
                  <a:pt x="22980" y="21456"/>
                </a:lnTo>
                <a:lnTo>
                  <a:pt x="22615" y="21822"/>
                </a:lnTo>
                <a:lnTo>
                  <a:pt x="22249" y="22127"/>
                </a:lnTo>
                <a:lnTo>
                  <a:pt x="21822" y="22310"/>
                </a:lnTo>
                <a:lnTo>
                  <a:pt x="21396" y="22371"/>
                </a:lnTo>
                <a:lnTo>
                  <a:pt x="20969" y="22432"/>
                </a:lnTo>
                <a:lnTo>
                  <a:pt x="20664" y="22371"/>
                </a:lnTo>
                <a:lnTo>
                  <a:pt x="20359" y="22310"/>
                </a:lnTo>
                <a:lnTo>
                  <a:pt x="20055" y="22188"/>
                </a:lnTo>
                <a:lnTo>
                  <a:pt x="19811" y="22066"/>
                </a:lnTo>
                <a:lnTo>
                  <a:pt x="19323" y="21700"/>
                </a:lnTo>
                <a:lnTo>
                  <a:pt x="18896" y="21212"/>
                </a:lnTo>
                <a:lnTo>
                  <a:pt x="19079" y="21517"/>
                </a:lnTo>
                <a:lnTo>
                  <a:pt x="19262" y="21822"/>
                </a:lnTo>
                <a:lnTo>
                  <a:pt x="19445" y="22066"/>
                </a:lnTo>
                <a:lnTo>
                  <a:pt x="19689" y="22249"/>
                </a:lnTo>
                <a:lnTo>
                  <a:pt x="19933" y="22432"/>
                </a:lnTo>
                <a:lnTo>
                  <a:pt x="20237" y="22553"/>
                </a:lnTo>
                <a:lnTo>
                  <a:pt x="20542" y="22614"/>
                </a:lnTo>
                <a:lnTo>
                  <a:pt x="20786" y="22675"/>
                </a:lnTo>
                <a:lnTo>
                  <a:pt x="21396" y="22736"/>
                </a:lnTo>
                <a:lnTo>
                  <a:pt x="21700" y="22675"/>
                </a:lnTo>
                <a:lnTo>
                  <a:pt x="22005" y="22553"/>
                </a:lnTo>
                <a:lnTo>
                  <a:pt x="22310" y="22492"/>
                </a:lnTo>
                <a:lnTo>
                  <a:pt x="22615" y="22310"/>
                </a:lnTo>
                <a:lnTo>
                  <a:pt x="22858" y="22127"/>
                </a:lnTo>
                <a:lnTo>
                  <a:pt x="23102" y="21883"/>
                </a:lnTo>
                <a:lnTo>
                  <a:pt x="23102" y="21883"/>
                </a:lnTo>
                <a:lnTo>
                  <a:pt x="22797" y="23285"/>
                </a:lnTo>
                <a:lnTo>
                  <a:pt x="22493" y="24626"/>
                </a:lnTo>
                <a:lnTo>
                  <a:pt x="22310" y="25357"/>
                </a:lnTo>
                <a:lnTo>
                  <a:pt x="22188" y="26089"/>
                </a:lnTo>
                <a:lnTo>
                  <a:pt x="22188" y="26820"/>
                </a:lnTo>
                <a:lnTo>
                  <a:pt x="22249" y="27613"/>
                </a:lnTo>
                <a:lnTo>
                  <a:pt x="22432" y="28344"/>
                </a:lnTo>
                <a:lnTo>
                  <a:pt x="22676" y="29014"/>
                </a:lnTo>
                <a:lnTo>
                  <a:pt x="22919" y="29746"/>
                </a:lnTo>
                <a:lnTo>
                  <a:pt x="23224" y="30416"/>
                </a:lnTo>
                <a:lnTo>
                  <a:pt x="23834" y="31818"/>
                </a:lnTo>
                <a:lnTo>
                  <a:pt x="24260" y="33281"/>
                </a:lnTo>
                <a:lnTo>
                  <a:pt x="24626" y="34744"/>
                </a:lnTo>
                <a:lnTo>
                  <a:pt x="24687" y="35475"/>
                </a:lnTo>
                <a:lnTo>
                  <a:pt x="24809" y="36207"/>
                </a:lnTo>
                <a:lnTo>
                  <a:pt x="24809" y="36999"/>
                </a:lnTo>
                <a:lnTo>
                  <a:pt x="24809" y="37731"/>
                </a:lnTo>
                <a:lnTo>
                  <a:pt x="24748" y="39316"/>
                </a:lnTo>
                <a:lnTo>
                  <a:pt x="24504" y="40839"/>
                </a:lnTo>
                <a:lnTo>
                  <a:pt x="24138" y="42363"/>
                </a:lnTo>
                <a:lnTo>
                  <a:pt x="23773" y="43887"/>
                </a:lnTo>
                <a:lnTo>
                  <a:pt x="22919" y="46874"/>
                </a:lnTo>
                <a:lnTo>
                  <a:pt x="22554" y="48398"/>
                </a:lnTo>
                <a:lnTo>
                  <a:pt x="22188" y="49921"/>
                </a:lnTo>
                <a:lnTo>
                  <a:pt x="22005" y="51384"/>
                </a:lnTo>
                <a:lnTo>
                  <a:pt x="21883" y="52908"/>
                </a:lnTo>
                <a:lnTo>
                  <a:pt x="21944" y="54432"/>
                </a:lnTo>
                <a:lnTo>
                  <a:pt x="22066" y="55956"/>
                </a:lnTo>
                <a:lnTo>
                  <a:pt x="22249" y="57540"/>
                </a:lnTo>
                <a:lnTo>
                  <a:pt x="22371" y="58333"/>
                </a:lnTo>
                <a:lnTo>
                  <a:pt x="22432" y="59125"/>
                </a:lnTo>
                <a:lnTo>
                  <a:pt x="22432" y="59918"/>
                </a:lnTo>
                <a:lnTo>
                  <a:pt x="22371" y="60649"/>
                </a:lnTo>
                <a:lnTo>
                  <a:pt x="22066" y="62234"/>
                </a:lnTo>
                <a:lnTo>
                  <a:pt x="21396" y="65342"/>
                </a:lnTo>
                <a:lnTo>
                  <a:pt x="20664" y="68390"/>
                </a:lnTo>
                <a:lnTo>
                  <a:pt x="20359" y="69853"/>
                </a:lnTo>
                <a:lnTo>
                  <a:pt x="20115" y="71377"/>
                </a:lnTo>
                <a:lnTo>
                  <a:pt x="19994" y="72047"/>
                </a:lnTo>
                <a:lnTo>
                  <a:pt x="19933" y="72413"/>
                </a:lnTo>
                <a:lnTo>
                  <a:pt x="19933" y="72779"/>
                </a:lnTo>
                <a:lnTo>
                  <a:pt x="20055" y="73083"/>
                </a:lnTo>
                <a:lnTo>
                  <a:pt x="20115" y="73449"/>
                </a:lnTo>
                <a:lnTo>
                  <a:pt x="20420" y="74120"/>
                </a:lnTo>
                <a:lnTo>
                  <a:pt x="20664" y="74729"/>
                </a:lnTo>
                <a:lnTo>
                  <a:pt x="21030" y="75339"/>
                </a:lnTo>
                <a:lnTo>
                  <a:pt x="21213" y="75644"/>
                </a:lnTo>
                <a:lnTo>
                  <a:pt x="21456" y="75887"/>
                </a:lnTo>
                <a:lnTo>
                  <a:pt x="21639" y="76009"/>
                </a:lnTo>
                <a:lnTo>
                  <a:pt x="21822" y="76131"/>
                </a:lnTo>
                <a:lnTo>
                  <a:pt x="21822" y="76192"/>
                </a:lnTo>
                <a:lnTo>
                  <a:pt x="21883" y="76253"/>
                </a:lnTo>
                <a:lnTo>
                  <a:pt x="21822" y="76436"/>
                </a:lnTo>
                <a:lnTo>
                  <a:pt x="21639" y="76558"/>
                </a:lnTo>
                <a:lnTo>
                  <a:pt x="21517" y="76619"/>
                </a:lnTo>
                <a:lnTo>
                  <a:pt x="21091" y="76619"/>
                </a:lnTo>
                <a:lnTo>
                  <a:pt x="20908" y="76680"/>
                </a:lnTo>
                <a:lnTo>
                  <a:pt x="20664" y="76802"/>
                </a:lnTo>
                <a:lnTo>
                  <a:pt x="20359" y="76924"/>
                </a:lnTo>
                <a:lnTo>
                  <a:pt x="20055" y="76924"/>
                </a:lnTo>
                <a:lnTo>
                  <a:pt x="19689" y="76984"/>
                </a:lnTo>
                <a:lnTo>
                  <a:pt x="19323" y="76924"/>
                </a:lnTo>
                <a:lnTo>
                  <a:pt x="19384" y="76741"/>
                </a:lnTo>
                <a:lnTo>
                  <a:pt x="19384" y="76558"/>
                </a:lnTo>
                <a:lnTo>
                  <a:pt x="19384" y="76375"/>
                </a:lnTo>
                <a:lnTo>
                  <a:pt x="19262" y="76192"/>
                </a:lnTo>
                <a:lnTo>
                  <a:pt x="19140" y="76131"/>
                </a:lnTo>
                <a:lnTo>
                  <a:pt x="19079" y="76131"/>
                </a:lnTo>
                <a:lnTo>
                  <a:pt x="19079" y="76253"/>
                </a:lnTo>
                <a:lnTo>
                  <a:pt x="19140" y="76314"/>
                </a:lnTo>
                <a:lnTo>
                  <a:pt x="19140" y="76436"/>
                </a:lnTo>
                <a:lnTo>
                  <a:pt x="19201" y="76680"/>
                </a:lnTo>
                <a:lnTo>
                  <a:pt x="19140" y="76863"/>
                </a:lnTo>
                <a:lnTo>
                  <a:pt x="18957" y="76984"/>
                </a:lnTo>
                <a:lnTo>
                  <a:pt x="18775" y="77106"/>
                </a:lnTo>
                <a:lnTo>
                  <a:pt x="18226" y="77106"/>
                </a:lnTo>
                <a:lnTo>
                  <a:pt x="18104" y="77045"/>
                </a:lnTo>
                <a:lnTo>
                  <a:pt x="17982" y="76863"/>
                </a:lnTo>
                <a:lnTo>
                  <a:pt x="17982" y="76619"/>
                </a:lnTo>
                <a:lnTo>
                  <a:pt x="17921" y="76009"/>
                </a:lnTo>
                <a:lnTo>
                  <a:pt x="17921" y="74790"/>
                </a:lnTo>
                <a:lnTo>
                  <a:pt x="17921" y="73510"/>
                </a:lnTo>
                <a:lnTo>
                  <a:pt x="17921" y="73083"/>
                </a:lnTo>
                <a:lnTo>
                  <a:pt x="17921" y="72840"/>
                </a:lnTo>
                <a:lnTo>
                  <a:pt x="17982" y="72596"/>
                </a:lnTo>
                <a:lnTo>
                  <a:pt x="18287" y="72108"/>
                </a:lnTo>
                <a:lnTo>
                  <a:pt x="18348" y="71925"/>
                </a:lnTo>
                <a:lnTo>
                  <a:pt x="18348" y="71682"/>
                </a:lnTo>
                <a:lnTo>
                  <a:pt x="18409" y="70341"/>
                </a:lnTo>
                <a:lnTo>
                  <a:pt x="18409" y="68268"/>
                </a:lnTo>
                <a:lnTo>
                  <a:pt x="18348" y="66257"/>
                </a:lnTo>
                <a:lnTo>
                  <a:pt x="18104" y="63819"/>
                </a:lnTo>
                <a:lnTo>
                  <a:pt x="18043" y="62539"/>
                </a:lnTo>
                <a:lnTo>
                  <a:pt x="18043" y="61259"/>
                </a:lnTo>
                <a:lnTo>
                  <a:pt x="18104" y="58760"/>
                </a:lnTo>
                <a:lnTo>
                  <a:pt x="18287" y="56260"/>
                </a:lnTo>
                <a:lnTo>
                  <a:pt x="18348" y="55590"/>
                </a:lnTo>
                <a:lnTo>
                  <a:pt x="18409" y="54980"/>
                </a:lnTo>
                <a:lnTo>
                  <a:pt x="18348" y="54554"/>
                </a:lnTo>
                <a:lnTo>
                  <a:pt x="18226" y="54127"/>
                </a:lnTo>
                <a:lnTo>
                  <a:pt x="18104" y="52908"/>
                </a:lnTo>
                <a:lnTo>
                  <a:pt x="18043" y="51628"/>
                </a:lnTo>
                <a:lnTo>
                  <a:pt x="18043" y="50531"/>
                </a:lnTo>
                <a:lnTo>
                  <a:pt x="18043" y="49373"/>
                </a:lnTo>
                <a:lnTo>
                  <a:pt x="18104" y="48215"/>
                </a:lnTo>
                <a:lnTo>
                  <a:pt x="18104" y="47118"/>
                </a:lnTo>
                <a:lnTo>
                  <a:pt x="17982" y="44862"/>
                </a:lnTo>
                <a:lnTo>
                  <a:pt x="17921" y="42424"/>
                </a:lnTo>
                <a:lnTo>
                  <a:pt x="17982" y="39864"/>
                </a:lnTo>
                <a:lnTo>
                  <a:pt x="17982" y="38645"/>
                </a:lnTo>
                <a:lnTo>
                  <a:pt x="17982" y="38036"/>
                </a:lnTo>
                <a:lnTo>
                  <a:pt x="17982" y="37731"/>
                </a:lnTo>
                <a:lnTo>
                  <a:pt x="17982" y="37548"/>
                </a:lnTo>
                <a:lnTo>
                  <a:pt x="18043" y="37426"/>
                </a:lnTo>
                <a:lnTo>
                  <a:pt x="18226" y="37365"/>
                </a:lnTo>
                <a:lnTo>
                  <a:pt x="18409" y="37243"/>
                </a:lnTo>
                <a:lnTo>
                  <a:pt x="18653" y="36999"/>
                </a:lnTo>
                <a:lnTo>
                  <a:pt x="18653" y="36999"/>
                </a:lnTo>
                <a:lnTo>
                  <a:pt x="18165" y="37121"/>
                </a:lnTo>
                <a:lnTo>
                  <a:pt x="17616" y="37121"/>
                </a:lnTo>
                <a:lnTo>
                  <a:pt x="17129" y="37060"/>
                </a:lnTo>
                <a:lnTo>
                  <a:pt x="16641" y="36999"/>
                </a:lnTo>
                <a:lnTo>
                  <a:pt x="16824" y="37243"/>
                </a:lnTo>
                <a:lnTo>
                  <a:pt x="17068" y="37304"/>
                </a:lnTo>
                <a:lnTo>
                  <a:pt x="17251" y="37426"/>
                </a:lnTo>
                <a:lnTo>
                  <a:pt x="17312" y="37548"/>
                </a:lnTo>
                <a:lnTo>
                  <a:pt x="17312" y="37670"/>
                </a:lnTo>
                <a:lnTo>
                  <a:pt x="17312" y="37914"/>
                </a:lnTo>
                <a:lnTo>
                  <a:pt x="17312" y="38584"/>
                </a:lnTo>
                <a:lnTo>
                  <a:pt x="17373" y="41083"/>
                </a:lnTo>
                <a:lnTo>
                  <a:pt x="17373" y="43582"/>
                </a:lnTo>
                <a:lnTo>
                  <a:pt x="17312" y="46081"/>
                </a:lnTo>
                <a:lnTo>
                  <a:pt x="17251" y="46996"/>
                </a:lnTo>
                <a:lnTo>
                  <a:pt x="17251" y="47849"/>
                </a:lnTo>
                <a:lnTo>
                  <a:pt x="17251" y="49129"/>
                </a:lnTo>
                <a:lnTo>
                  <a:pt x="17312" y="50348"/>
                </a:lnTo>
                <a:lnTo>
                  <a:pt x="17312" y="51628"/>
                </a:lnTo>
                <a:lnTo>
                  <a:pt x="17190" y="52908"/>
                </a:lnTo>
                <a:lnTo>
                  <a:pt x="17068" y="54066"/>
                </a:lnTo>
                <a:lnTo>
                  <a:pt x="17007" y="54493"/>
                </a:lnTo>
                <a:lnTo>
                  <a:pt x="16946" y="54980"/>
                </a:lnTo>
                <a:lnTo>
                  <a:pt x="17007" y="55590"/>
                </a:lnTo>
                <a:lnTo>
                  <a:pt x="17068" y="56199"/>
                </a:lnTo>
                <a:lnTo>
                  <a:pt x="17129" y="57419"/>
                </a:lnTo>
                <a:lnTo>
                  <a:pt x="17312" y="59979"/>
                </a:lnTo>
                <a:lnTo>
                  <a:pt x="17312" y="61259"/>
                </a:lnTo>
                <a:lnTo>
                  <a:pt x="17312" y="62478"/>
                </a:lnTo>
                <a:lnTo>
                  <a:pt x="17251" y="63697"/>
                </a:lnTo>
                <a:lnTo>
                  <a:pt x="17129" y="64977"/>
                </a:lnTo>
                <a:lnTo>
                  <a:pt x="17007" y="66135"/>
                </a:lnTo>
                <a:lnTo>
                  <a:pt x="16946" y="67354"/>
                </a:lnTo>
                <a:lnTo>
                  <a:pt x="16885" y="68634"/>
                </a:lnTo>
                <a:lnTo>
                  <a:pt x="16885" y="69853"/>
                </a:lnTo>
                <a:lnTo>
                  <a:pt x="16946" y="70828"/>
                </a:lnTo>
                <a:lnTo>
                  <a:pt x="16946" y="71682"/>
                </a:lnTo>
                <a:lnTo>
                  <a:pt x="17007" y="71925"/>
                </a:lnTo>
                <a:lnTo>
                  <a:pt x="17068" y="72108"/>
                </a:lnTo>
                <a:lnTo>
                  <a:pt x="17373" y="72596"/>
                </a:lnTo>
                <a:lnTo>
                  <a:pt x="17434" y="72779"/>
                </a:lnTo>
                <a:lnTo>
                  <a:pt x="17434" y="73023"/>
                </a:lnTo>
                <a:lnTo>
                  <a:pt x="17434" y="73510"/>
                </a:lnTo>
                <a:lnTo>
                  <a:pt x="17434" y="74729"/>
                </a:lnTo>
                <a:lnTo>
                  <a:pt x="17373" y="76009"/>
                </a:lnTo>
                <a:lnTo>
                  <a:pt x="17312" y="76619"/>
                </a:lnTo>
                <a:lnTo>
                  <a:pt x="17312" y="76802"/>
                </a:lnTo>
                <a:lnTo>
                  <a:pt x="17251" y="77045"/>
                </a:lnTo>
                <a:lnTo>
                  <a:pt x="17129" y="77106"/>
                </a:lnTo>
                <a:lnTo>
                  <a:pt x="16580" y="77106"/>
                </a:lnTo>
                <a:lnTo>
                  <a:pt x="16336" y="76984"/>
                </a:lnTo>
                <a:lnTo>
                  <a:pt x="16214" y="76863"/>
                </a:lnTo>
                <a:lnTo>
                  <a:pt x="16154" y="76680"/>
                </a:lnTo>
                <a:lnTo>
                  <a:pt x="16154" y="76436"/>
                </a:lnTo>
                <a:lnTo>
                  <a:pt x="16214" y="76253"/>
                </a:lnTo>
                <a:lnTo>
                  <a:pt x="16214" y="76192"/>
                </a:lnTo>
                <a:lnTo>
                  <a:pt x="16154" y="76131"/>
                </a:lnTo>
                <a:lnTo>
                  <a:pt x="16093" y="76131"/>
                </a:lnTo>
                <a:lnTo>
                  <a:pt x="16032" y="76192"/>
                </a:lnTo>
                <a:lnTo>
                  <a:pt x="15971" y="76375"/>
                </a:lnTo>
                <a:lnTo>
                  <a:pt x="15910" y="76558"/>
                </a:lnTo>
                <a:lnTo>
                  <a:pt x="15910" y="76741"/>
                </a:lnTo>
                <a:lnTo>
                  <a:pt x="15971" y="76924"/>
                </a:lnTo>
                <a:lnTo>
                  <a:pt x="15605" y="76984"/>
                </a:lnTo>
                <a:lnTo>
                  <a:pt x="15300" y="76924"/>
                </a:lnTo>
                <a:lnTo>
                  <a:pt x="14934" y="76863"/>
                </a:lnTo>
                <a:lnTo>
                  <a:pt x="14630" y="76802"/>
                </a:lnTo>
                <a:lnTo>
                  <a:pt x="14447" y="76680"/>
                </a:lnTo>
                <a:lnTo>
                  <a:pt x="14264" y="76619"/>
                </a:lnTo>
                <a:lnTo>
                  <a:pt x="13837" y="76619"/>
                </a:lnTo>
                <a:lnTo>
                  <a:pt x="13654" y="76558"/>
                </a:lnTo>
                <a:lnTo>
                  <a:pt x="13533" y="76436"/>
                </a:lnTo>
                <a:lnTo>
                  <a:pt x="13472" y="76253"/>
                </a:lnTo>
                <a:lnTo>
                  <a:pt x="13472" y="76192"/>
                </a:lnTo>
                <a:lnTo>
                  <a:pt x="13533" y="76131"/>
                </a:lnTo>
                <a:lnTo>
                  <a:pt x="13837" y="75887"/>
                </a:lnTo>
                <a:lnTo>
                  <a:pt x="14081" y="75644"/>
                </a:lnTo>
                <a:lnTo>
                  <a:pt x="14325" y="75339"/>
                </a:lnTo>
                <a:lnTo>
                  <a:pt x="14630" y="74729"/>
                </a:lnTo>
                <a:lnTo>
                  <a:pt x="14934" y="74120"/>
                </a:lnTo>
                <a:lnTo>
                  <a:pt x="15178" y="73449"/>
                </a:lnTo>
                <a:lnTo>
                  <a:pt x="15300" y="73083"/>
                </a:lnTo>
                <a:lnTo>
                  <a:pt x="15361" y="72779"/>
                </a:lnTo>
                <a:lnTo>
                  <a:pt x="15361" y="72413"/>
                </a:lnTo>
                <a:lnTo>
                  <a:pt x="15361" y="72047"/>
                </a:lnTo>
                <a:lnTo>
                  <a:pt x="15239" y="71377"/>
                </a:lnTo>
                <a:lnTo>
                  <a:pt x="14995" y="69853"/>
                </a:lnTo>
                <a:lnTo>
                  <a:pt x="14264" y="66805"/>
                </a:lnTo>
                <a:lnTo>
                  <a:pt x="13533" y="63758"/>
                </a:lnTo>
                <a:lnTo>
                  <a:pt x="13228" y="62173"/>
                </a:lnTo>
                <a:lnTo>
                  <a:pt x="12984" y="60649"/>
                </a:lnTo>
                <a:lnTo>
                  <a:pt x="12923" y="59857"/>
                </a:lnTo>
                <a:lnTo>
                  <a:pt x="12923" y="59064"/>
                </a:lnTo>
                <a:lnTo>
                  <a:pt x="12984" y="58272"/>
                </a:lnTo>
                <a:lnTo>
                  <a:pt x="13045" y="57480"/>
                </a:lnTo>
                <a:lnTo>
                  <a:pt x="13228" y="55956"/>
                </a:lnTo>
                <a:lnTo>
                  <a:pt x="13411" y="54432"/>
                </a:lnTo>
                <a:lnTo>
                  <a:pt x="13411" y="52908"/>
                </a:lnTo>
                <a:lnTo>
                  <a:pt x="13411" y="52116"/>
                </a:lnTo>
                <a:lnTo>
                  <a:pt x="13350" y="51384"/>
                </a:lnTo>
                <a:lnTo>
                  <a:pt x="13106" y="49860"/>
                </a:lnTo>
                <a:lnTo>
                  <a:pt x="12740" y="48337"/>
                </a:lnTo>
                <a:lnTo>
                  <a:pt x="11948" y="45350"/>
                </a:lnTo>
                <a:lnTo>
                  <a:pt x="11521" y="43887"/>
                </a:lnTo>
                <a:lnTo>
                  <a:pt x="11155" y="42363"/>
                </a:lnTo>
                <a:lnTo>
                  <a:pt x="10851" y="40778"/>
                </a:lnTo>
                <a:lnTo>
                  <a:pt x="10607" y="39255"/>
                </a:lnTo>
                <a:lnTo>
                  <a:pt x="10485" y="37731"/>
                </a:lnTo>
                <a:lnTo>
                  <a:pt x="10546" y="36207"/>
                </a:lnTo>
                <a:lnTo>
                  <a:pt x="10607" y="35475"/>
                </a:lnTo>
                <a:lnTo>
                  <a:pt x="10729" y="34683"/>
                </a:lnTo>
                <a:lnTo>
                  <a:pt x="10912" y="33952"/>
                </a:lnTo>
                <a:lnTo>
                  <a:pt x="11094" y="33220"/>
                </a:lnTo>
                <a:lnTo>
                  <a:pt x="11521" y="31818"/>
                </a:lnTo>
                <a:lnTo>
                  <a:pt x="12070" y="30416"/>
                </a:lnTo>
                <a:lnTo>
                  <a:pt x="12374" y="29746"/>
                </a:lnTo>
                <a:lnTo>
                  <a:pt x="12679" y="29014"/>
                </a:lnTo>
                <a:lnTo>
                  <a:pt x="12862" y="28283"/>
                </a:lnTo>
                <a:lnTo>
                  <a:pt x="13045" y="27552"/>
                </a:lnTo>
                <a:lnTo>
                  <a:pt x="13106" y="26942"/>
                </a:lnTo>
                <a:lnTo>
                  <a:pt x="13167" y="26333"/>
                </a:lnTo>
                <a:lnTo>
                  <a:pt x="13106" y="25723"/>
                </a:lnTo>
                <a:lnTo>
                  <a:pt x="12984" y="25113"/>
                </a:lnTo>
                <a:lnTo>
                  <a:pt x="12496" y="23346"/>
                </a:lnTo>
                <a:lnTo>
                  <a:pt x="12252" y="21883"/>
                </a:lnTo>
                <a:lnTo>
                  <a:pt x="12252" y="21883"/>
                </a:lnTo>
                <a:lnTo>
                  <a:pt x="12496" y="22127"/>
                </a:lnTo>
                <a:lnTo>
                  <a:pt x="12740" y="22310"/>
                </a:lnTo>
                <a:lnTo>
                  <a:pt x="12984" y="22492"/>
                </a:lnTo>
                <a:lnTo>
                  <a:pt x="13289" y="22553"/>
                </a:lnTo>
                <a:lnTo>
                  <a:pt x="13593" y="22675"/>
                </a:lnTo>
                <a:lnTo>
                  <a:pt x="13898" y="22736"/>
                </a:lnTo>
                <a:lnTo>
                  <a:pt x="14508" y="22675"/>
                </a:lnTo>
                <a:lnTo>
                  <a:pt x="14813" y="22614"/>
                </a:lnTo>
                <a:lnTo>
                  <a:pt x="15117" y="22553"/>
                </a:lnTo>
                <a:lnTo>
                  <a:pt x="15361" y="22432"/>
                </a:lnTo>
                <a:lnTo>
                  <a:pt x="15666" y="22249"/>
                </a:lnTo>
                <a:lnTo>
                  <a:pt x="15849" y="22066"/>
                </a:lnTo>
                <a:lnTo>
                  <a:pt x="16093" y="21822"/>
                </a:lnTo>
                <a:lnTo>
                  <a:pt x="16275" y="21517"/>
                </a:lnTo>
                <a:lnTo>
                  <a:pt x="16458" y="21212"/>
                </a:lnTo>
                <a:lnTo>
                  <a:pt x="16154" y="21517"/>
                </a:lnTo>
                <a:lnTo>
                  <a:pt x="15849" y="21822"/>
                </a:lnTo>
                <a:lnTo>
                  <a:pt x="15544" y="22066"/>
                </a:lnTo>
                <a:lnTo>
                  <a:pt x="15178" y="22249"/>
                </a:lnTo>
                <a:lnTo>
                  <a:pt x="14813" y="22371"/>
                </a:lnTo>
                <a:lnTo>
                  <a:pt x="14386" y="22432"/>
                </a:lnTo>
                <a:lnTo>
                  <a:pt x="13959" y="22432"/>
                </a:lnTo>
                <a:lnTo>
                  <a:pt x="13593" y="22310"/>
                </a:lnTo>
                <a:lnTo>
                  <a:pt x="13228" y="22188"/>
                </a:lnTo>
                <a:lnTo>
                  <a:pt x="12923" y="22005"/>
                </a:lnTo>
                <a:lnTo>
                  <a:pt x="12679" y="21822"/>
                </a:lnTo>
                <a:lnTo>
                  <a:pt x="12435" y="21578"/>
                </a:lnTo>
                <a:lnTo>
                  <a:pt x="12252" y="21273"/>
                </a:lnTo>
                <a:lnTo>
                  <a:pt x="12070" y="20969"/>
                </a:lnTo>
                <a:lnTo>
                  <a:pt x="11887" y="20664"/>
                </a:lnTo>
                <a:lnTo>
                  <a:pt x="11826" y="20359"/>
                </a:lnTo>
                <a:lnTo>
                  <a:pt x="11765" y="19750"/>
                </a:lnTo>
                <a:lnTo>
                  <a:pt x="11826" y="19140"/>
                </a:lnTo>
                <a:lnTo>
                  <a:pt x="11826" y="18957"/>
                </a:lnTo>
                <a:lnTo>
                  <a:pt x="11887" y="18774"/>
                </a:lnTo>
                <a:lnTo>
                  <a:pt x="11826" y="18592"/>
                </a:lnTo>
                <a:lnTo>
                  <a:pt x="11765" y="18409"/>
                </a:lnTo>
                <a:lnTo>
                  <a:pt x="11643" y="18104"/>
                </a:lnTo>
                <a:lnTo>
                  <a:pt x="11704" y="18592"/>
                </a:lnTo>
                <a:lnTo>
                  <a:pt x="11765" y="18713"/>
                </a:lnTo>
                <a:lnTo>
                  <a:pt x="11704" y="18835"/>
                </a:lnTo>
                <a:lnTo>
                  <a:pt x="11643" y="19079"/>
                </a:lnTo>
                <a:lnTo>
                  <a:pt x="11521" y="19567"/>
                </a:lnTo>
                <a:lnTo>
                  <a:pt x="11521" y="20115"/>
                </a:lnTo>
                <a:lnTo>
                  <a:pt x="11582" y="20603"/>
                </a:lnTo>
                <a:lnTo>
                  <a:pt x="11704" y="21091"/>
                </a:lnTo>
                <a:lnTo>
                  <a:pt x="12009" y="21578"/>
                </a:lnTo>
                <a:lnTo>
                  <a:pt x="12009" y="21822"/>
                </a:lnTo>
                <a:lnTo>
                  <a:pt x="12070" y="22127"/>
                </a:lnTo>
                <a:lnTo>
                  <a:pt x="12131" y="22371"/>
                </a:lnTo>
                <a:lnTo>
                  <a:pt x="12131" y="22553"/>
                </a:lnTo>
                <a:lnTo>
                  <a:pt x="12070" y="22675"/>
                </a:lnTo>
                <a:lnTo>
                  <a:pt x="11887" y="23163"/>
                </a:lnTo>
                <a:lnTo>
                  <a:pt x="11216" y="24992"/>
                </a:lnTo>
                <a:lnTo>
                  <a:pt x="10729" y="25906"/>
                </a:lnTo>
                <a:lnTo>
                  <a:pt x="10241" y="26820"/>
                </a:lnTo>
                <a:lnTo>
                  <a:pt x="9997" y="27308"/>
                </a:lnTo>
                <a:lnTo>
                  <a:pt x="9875" y="27795"/>
                </a:lnTo>
                <a:lnTo>
                  <a:pt x="9631" y="28771"/>
                </a:lnTo>
                <a:lnTo>
                  <a:pt x="9449" y="29319"/>
                </a:lnTo>
                <a:lnTo>
                  <a:pt x="9266" y="29807"/>
                </a:lnTo>
                <a:lnTo>
                  <a:pt x="8778" y="30843"/>
                </a:lnTo>
                <a:lnTo>
                  <a:pt x="7620" y="32733"/>
                </a:lnTo>
                <a:lnTo>
                  <a:pt x="5609" y="36146"/>
                </a:lnTo>
                <a:lnTo>
                  <a:pt x="5487" y="36024"/>
                </a:lnTo>
                <a:lnTo>
                  <a:pt x="5365" y="36085"/>
                </a:lnTo>
                <a:lnTo>
                  <a:pt x="5365" y="36146"/>
                </a:lnTo>
                <a:lnTo>
                  <a:pt x="5426" y="36268"/>
                </a:lnTo>
                <a:lnTo>
                  <a:pt x="5548" y="36451"/>
                </a:lnTo>
                <a:lnTo>
                  <a:pt x="5609" y="36634"/>
                </a:lnTo>
                <a:lnTo>
                  <a:pt x="5609" y="36816"/>
                </a:lnTo>
                <a:lnTo>
                  <a:pt x="5609" y="37060"/>
                </a:lnTo>
                <a:lnTo>
                  <a:pt x="5487" y="37487"/>
                </a:lnTo>
                <a:lnTo>
                  <a:pt x="5121" y="38401"/>
                </a:lnTo>
                <a:lnTo>
                  <a:pt x="4633" y="39316"/>
                </a:lnTo>
                <a:lnTo>
                  <a:pt x="4511" y="39559"/>
                </a:lnTo>
                <a:lnTo>
                  <a:pt x="4450" y="39864"/>
                </a:lnTo>
                <a:lnTo>
                  <a:pt x="4268" y="40413"/>
                </a:lnTo>
                <a:lnTo>
                  <a:pt x="4085" y="41022"/>
                </a:lnTo>
                <a:lnTo>
                  <a:pt x="4024" y="41266"/>
                </a:lnTo>
                <a:lnTo>
                  <a:pt x="3902" y="41510"/>
                </a:lnTo>
                <a:lnTo>
                  <a:pt x="3780" y="41571"/>
                </a:lnTo>
                <a:lnTo>
                  <a:pt x="3780" y="41510"/>
                </a:lnTo>
                <a:lnTo>
                  <a:pt x="3719" y="41388"/>
                </a:lnTo>
                <a:lnTo>
                  <a:pt x="3780" y="41022"/>
                </a:lnTo>
                <a:lnTo>
                  <a:pt x="4024" y="39986"/>
                </a:lnTo>
                <a:lnTo>
                  <a:pt x="4024" y="39742"/>
                </a:lnTo>
                <a:lnTo>
                  <a:pt x="3963" y="39620"/>
                </a:lnTo>
                <a:lnTo>
                  <a:pt x="3841" y="39559"/>
                </a:lnTo>
                <a:lnTo>
                  <a:pt x="3780" y="39620"/>
                </a:lnTo>
                <a:lnTo>
                  <a:pt x="3658" y="39742"/>
                </a:lnTo>
                <a:lnTo>
                  <a:pt x="3536" y="39986"/>
                </a:lnTo>
                <a:lnTo>
                  <a:pt x="3414" y="40291"/>
                </a:lnTo>
                <a:lnTo>
                  <a:pt x="2927" y="41449"/>
                </a:lnTo>
                <a:lnTo>
                  <a:pt x="2744" y="41876"/>
                </a:lnTo>
                <a:lnTo>
                  <a:pt x="2561" y="42119"/>
                </a:lnTo>
                <a:lnTo>
                  <a:pt x="2439" y="42119"/>
                </a:lnTo>
                <a:lnTo>
                  <a:pt x="2378" y="42058"/>
                </a:lnTo>
                <a:lnTo>
                  <a:pt x="2378" y="41997"/>
                </a:lnTo>
                <a:lnTo>
                  <a:pt x="2439" y="41815"/>
                </a:lnTo>
                <a:lnTo>
                  <a:pt x="2622" y="41266"/>
                </a:lnTo>
                <a:lnTo>
                  <a:pt x="2805" y="40778"/>
                </a:lnTo>
                <a:lnTo>
                  <a:pt x="3049" y="40230"/>
                </a:lnTo>
                <a:lnTo>
                  <a:pt x="3170" y="39681"/>
                </a:lnTo>
                <a:lnTo>
                  <a:pt x="3170" y="39498"/>
                </a:lnTo>
                <a:lnTo>
                  <a:pt x="3109" y="39437"/>
                </a:lnTo>
                <a:lnTo>
                  <a:pt x="3049" y="39376"/>
                </a:lnTo>
                <a:lnTo>
                  <a:pt x="2988" y="39316"/>
                </a:lnTo>
                <a:lnTo>
                  <a:pt x="2866" y="39376"/>
                </a:lnTo>
                <a:lnTo>
                  <a:pt x="2744" y="39437"/>
                </a:lnTo>
                <a:lnTo>
                  <a:pt x="2561" y="39742"/>
                </a:lnTo>
                <a:lnTo>
                  <a:pt x="2317" y="40291"/>
                </a:lnTo>
                <a:lnTo>
                  <a:pt x="2073" y="40778"/>
                </a:lnTo>
                <a:lnTo>
                  <a:pt x="1829" y="41327"/>
                </a:lnTo>
                <a:lnTo>
                  <a:pt x="1586" y="41815"/>
                </a:lnTo>
                <a:lnTo>
                  <a:pt x="1342" y="41997"/>
                </a:lnTo>
                <a:lnTo>
                  <a:pt x="1281" y="41936"/>
                </a:lnTo>
                <a:lnTo>
                  <a:pt x="1281" y="41815"/>
                </a:lnTo>
                <a:lnTo>
                  <a:pt x="1342" y="41571"/>
                </a:lnTo>
                <a:lnTo>
                  <a:pt x="1403" y="41388"/>
                </a:lnTo>
                <a:lnTo>
                  <a:pt x="1586" y="40961"/>
                </a:lnTo>
                <a:lnTo>
                  <a:pt x="2134" y="39864"/>
                </a:lnTo>
                <a:lnTo>
                  <a:pt x="2317" y="39559"/>
                </a:lnTo>
                <a:lnTo>
                  <a:pt x="2378" y="39255"/>
                </a:lnTo>
                <a:lnTo>
                  <a:pt x="2317" y="39133"/>
                </a:lnTo>
                <a:lnTo>
                  <a:pt x="2195" y="39072"/>
                </a:lnTo>
                <a:lnTo>
                  <a:pt x="2073" y="39072"/>
                </a:lnTo>
                <a:lnTo>
                  <a:pt x="2012" y="39133"/>
                </a:lnTo>
                <a:lnTo>
                  <a:pt x="1829" y="39316"/>
                </a:lnTo>
                <a:lnTo>
                  <a:pt x="1586" y="39742"/>
                </a:lnTo>
                <a:lnTo>
                  <a:pt x="915" y="40717"/>
                </a:lnTo>
                <a:lnTo>
                  <a:pt x="671" y="40961"/>
                </a:lnTo>
                <a:lnTo>
                  <a:pt x="549" y="41022"/>
                </a:lnTo>
                <a:lnTo>
                  <a:pt x="549" y="40961"/>
                </a:lnTo>
                <a:lnTo>
                  <a:pt x="549" y="40839"/>
                </a:lnTo>
                <a:lnTo>
                  <a:pt x="610" y="40656"/>
                </a:lnTo>
                <a:lnTo>
                  <a:pt x="732" y="40474"/>
                </a:lnTo>
                <a:lnTo>
                  <a:pt x="976" y="40169"/>
                </a:lnTo>
                <a:lnTo>
                  <a:pt x="1464" y="39376"/>
                </a:lnTo>
                <a:lnTo>
                  <a:pt x="1890" y="38645"/>
                </a:lnTo>
                <a:lnTo>
                  <a:pt x="2073" y="38218"/>
                </a:lnTo>
                <a:lnTo>
                  <a:pt x="2195" y="37853"/>
                </a:lnTo>
                <a:lnTo>
                  <a:pt x="2195" y="37670"/>
                </a:lnTo>
                <a:lnTo>
                  <a:pt x="2012" y="37548"/>
                </a:lnTo>
                <a:lnTo>
                  <a:pt x="1890" y="37548"/>
                </a:lnTo>
                <a:lnTo>
                  <a:pt x="1708" y="37670"/>
                </a:lnTo>
                <a:lnTo>
                  <a:pt x="1342" y="37975"/>
                </a:lnTo>
                <a:lnTo>
                  <a:pt x="1037" y="38157"/>
                </a:lnTo>
                <a:lnTo>
                  <a:pt x="732" y="38279"/>
                </a:lnTo>
                <a:lnTo>
                  <a:pt x="549" y="38279"/>
                </a:lnTo>
                <a:lnTo>
                  <a:pt x="306" y="38218"/>
                </a:lnTo>
                <a:lnTo>
                  <a:pt x="245" y="38218"/>
                </a:lnTo>
                <a:lnTo>
                  <a:pt x="245" y="38157"/>
                </a:lnTo>
                <a:lnTo>
                  <a:pt x="245" y="38096"/>
                </a:lnTo>
                <a:lnTo>
                  <a:pt x="367" y="37975"/>
                </a:lnTo>
                <a:lnTo>
                  <a:pt x="915" y="37609"/>
                </a:lnTo>
                <a:lnTo>
                  <a:pt x="1403" y="37182"/>
                </a:lnTo>
                <a:lnTo>
                  <a:pt x="2256" y="36207"/>
                </a:lnTo>
                <a:lnTo>
                  <a:pt x="2805" y="35780"/>
                </a:lnTo>
                <a:lnTo>
                  <a:pt x="3049" y="35597"/>
                </a:lnTo>
                <a:lnTo>
                  <a:pt x="3353" y="35415"/>
                </a:lnTo>
                <a:lnTo>
                  <a:pt x="3780" y="35354"/>
                </a:lnTo>
                <a:lnTo>
                  <a:pt x="3963" y="35354"/>
                </a:lnTo>
                <a:lnTo>
                  <a:pt x="4207" y="35415"/>
                </a:lnTo>
                <a:lnTo>
                  <a:pt x="4329" y="35536"/>
                </a:lnTo>
                <a:lnTo>
                  <a:pt x="4511" y="35658"/>
                </a:lnTo>
                <a:lnTo>
                  <a:pt x="4633" y="35658"/>
                </a:lnTo>
                <a:lnTo>
                  <a:pt x="4633" y="35597"/>
                </a:lnTo>
                <a:lnTo>
                  <a:pt x="4633" y="35475"/>
                </a:lnTo>
                <a:lnTo>
                  <a:pt x="4633" y="35415"/>
                </a:lnTo>
                <a:lnTo>
                  <a:pt x="4389" y="35232"/>
                </a:lnTo>
                <a:lnTo>
                  <a:pt x="4146" y="35171"/>
                </a:lnTo>
                <a:lnTo>
                  <a:pt x="4329" y="34866"/>
                </a:lnTo>
                <a:lnTo>
                  <a:pt x="4511" y="34500"/>
                </a:lnTo>
                <a:lnTo>
                  <a:pt x="4755" y="33830"/>
                </a:lnTo>
                <a:lnTo>
                  <a:pt x="4999" y="32915"/>
                </a:lnTo>
                <a:lnTo>
                  <a:pt x="5243" y="32001"/>
                </a:lnTo>
                <a:lnTo>
                  <a:pt x="5730" y="30294"/>
                </a:lnTo>
                <a:lnTo>
                  <a:pt x="5974" y="29380"/>
                </a:lnTo>
                <a:lnTo>
                  <a:pt x="6279" y="28588"/>
                </a:lnTo>
                <a:lnTo>
                  <a:pt x="6584" y="27978"/>
                </a:lnTo>
                <a:lnTo>
                  <a:pt x="6889" y="27369"/>
                </a:lnTo>
                <a:lnTo>
                  <a:pt x="7498" y="26637"/>
                </a:lnTo>
                <a:lnTo>
                  <a:pt x="7681" y="26333"/>
                </a:lnTo>
                <a:lnTo>
                  <a:pt x="7864" y="25967"/>
                </a:lnTo>
                <a:lnTo>
                  <a:pt x="8047" y="25296"/>
                </a:lnTo>
                <a:lnTo>
                  <a:pt x="8351" y="23833"/>
                </a:lnTo>
                <a:lnTo>
                  <a:pt x="9144" y="20054"/>
                </a:lnTo>
                <a:lnTo>
                  <a:pt x="9327" y="18957"/>
                </a:lnTo>
                <a:lnTo>
                  <a:pt x="9388" y="17799"/>
                </a:lnTo>
                <a:lnTo>
                  <a:pt x="9449" y="17007"/>
                </a:lnTo>
                <a:lnTo>
                  <a:pt x="9510" y="16275"/>
                </a:lnTo>
                <a:lnTo>
                  <a:pt x="9631" y="15910"/>
                </a:lnTo>
                <a:lnTo>
                  <a:pt x="9753" y="15544"/>
                </a:lnTo>
                <a:lnTo>
                  <a:pt x="9936" y="15178"/>
                </a:lnTo>
                <a:lnTo>
                  <a:pt x="10119" y="14873"/>
                </a:lnTo>
                <a:lnTo>
                  <a:pt x="10424" y="14569"/>
                </a:lnTo>
                <a:lnTo>
                  <a:pt x="10668" y="14264"/>
                </a:lnTo>
                <a:lnTo>
                  <a:pt x="11277" y="13776"/>
                </a:lnTo>
                <a:lnTo>
                  <a:pt x="12009" y="13350"/>
                </a:lnTo>
                <a:lnTo>
                  <a:pt x="12862" y="12984"/>
                </a:lnTo>
                <a:lnTo>
                  <a:pt x="13776" y="12679"/>
                </a:lnTo>
                <a:lnTo>
                  <a:pt x="14691" y="12496"/>
                </a:lnTo>
                <a:lnTo>
                  <a:pt x="15117" y="12313"/>
                </a:lnTo>
                <a:lnTo>
                  <a:pt x="15300" y="12130"/>
                </a:lnTo>
                <a:lnTo>
                  <a:pt x="15483" y="11948"/>
                </a:lnTo>
                <a:lnTo>
                  <a:pt x="15605" y="11765"/>
                </a:lnTo>
                <a:lnTo>
                  <a:pt x="15727" y="11521"/>
                </a:lnTo>
                <a:lnTo>
                  <a:pt x="15788" y="11094"/>
                </a:lnTo>
                <a:lnTo>
                  <a:pt x="15788" y="10668"/>
                </a:lnTo>
                <a:lnTo>
                  <a:pt x="15788" y="10180"/>
                </a:lnTo>
                <a:close/>
                <a:moveTo>
                  <a:pt x="17555" y="1"/>
                </a:moveTo>
                <a:lnTo>
                  <a:pt x="16763" y="123"/>
                </a:lnTo>
                <a:lnTo>
                  <a:pt x="16214" y="245"/>
                </a:lnTo>
                <a:lnTo>
                  <a:pt x="15666" y="488"/>
                </a:lnTo>
                <a:lnTo>
                  <a:pt x="15178" y="854"/>
                </a:lnTo>
                <a:lnTo>
                  <a:pt x="14752" y="1281"/>
                </a:lnTo>
                <a:lnTo>
                  <a:pt x="14508" y="1586"/>
                </a:lnTo>
                <a:lnTo>
                  <a:pt x="14325" y="1951"/>
                </a:lnTo>
                <a:lnTo>
                  <a:pt x="14020" y="2683"/>
                </a:lnTo>
                <a:lnTo>
                  <a:pt x="13837" y="3475"/>
                </a:lnTo>
                <a:lnTo>
                  <a:pt x="13776" y="4268"/>
                </a:lnTo>
                <a:lnTo>
                  <a:pt x="13776" y="5060"/>
                </a:lnTo>
                <a:lnTo>
                  <a:pt x="13837" y="5852"/>
                </a:lnTo>
                <a:lnTo>
                  <a:pt x="13959" y="6645"/>
                </a:lnTo>
                <a:lnTo>
                  <a:pt x="14142" y="7376"/>
                </a:lnTo>
                <a:lnTo>
                  <a:pt x="14386" y="8108"/>
                </a:lnTo>
                <a:lnTo>
                  <a:pt x="14691" y="8839"/>
                </a:lnTo>
                <a:lnTo>
                  <a:pt x="15056" y="9388"/>
                </a:lnTo>
                <a:lnTo>
                  <a:pt x="15300" y="9631"/>
                </a:lnTo>
                <a:lnTo>
                  <a:pt x="15483" y="9875"/>
                </a:lnTo>
                <a:lnTo>
                  <a:pt x="15544" y="9997"/>
                </a:lnTo>
                <a:lnTo>
                  <a:pt x="15605" y="10119"/>
                </a:lnTo>
                <a:lnTo>
                  <a:pt x="15544" y="10424"/>
                </a:lnTo>
                <a:lnTo>
                  <a:pt x="15544" y="11155"/>
                </a:lnTo>
                <a:lnTo>
                  <a:pt x="15483" y="11399"/>
                </a:lnTo>
                <a:lnTo>
                  <a:pt x="15361" y="11643"/>
                </a:lnTo>
                <a:lnTo>
                  <a:pt x="15239" y="11887"/>
                </a:lnTo>
                <a:lnTo>
                  <a:pt x="14995" y="12070"/>
                </a:lnTo>
                <a:lnTo>
                  <a:pt x="14691" y="12252"/>
                </a:lnTo>
                <a:lnTo>
                  <a:pt x="14264" y="12313"/>
                </a:lnTo>
                <a:lnTo>
                  <a:pt x="13472" y="12496"/>
                </a:lnTo>
                <a:lnTo>
                  <a:pt x="12740" y="12740"/>
                </a:lnTo>
                <a:lnTo>
                  <a:pt x="12070" y="12984"/>
                </a:lnTo>
                <a:lnTo>
                  <a:pt x="11338" y="13350"/>
                </a:lnTo>
                <a:lnTo>
                  <a:pt x="10729" y="13776"/>
                </a:lnTo>
                <a:lnTo>
                  <a:pt x="10180" y="14325"/>
                </a:lnTo>
                <a:lnTo>
                  <a:pt x="9753" y="14873"/>
                </a:lnTo>
                <a:lnTo>
                  <a:pt x="9510" y="15239"/>
                </a:lnTo>
                <a:lnTo>
                  <a:pt x="9388" y="15544"/>
                </a:lnTo>
                <a:lnTo>
                  <a:pt x="9266" y="15971"/>
                </a:lnTo>
                <a:lnTo>
                  <a:pt x="9144" y="16336"/>
                </a:lnTo>
                <a:lnTo>
                  <a:pt x="9083" y="16946"/>
                </a:lnTo>
                <a:lnTo>
                  <a:pt x="9083" y="17555"/>
                </a:lnTo>
                <a:lnTo>
                  <a:pt x="9022" y="18348"/>
                </a:lnTo>
                <a:lnTo>
                  <a:pt x="8900" y="19140"/>
                </a:lnTo>
                <a:lnTo>
                  <a:pt x="8778" y="19932"/>
                </a:lnTo>
                <a:lnTo>
                  <a:pt x="8108" y="23102"/>
                </a:lnTo>
                <a:lnTo>
                  <a:pt x="7803" y="24687"/>
                </a:lnTo>
                <a:lnTo>
                  <a:pt x="7681" y="25235"/>
                </a:lnTo>
                <a:lnTo>
                  <a:pt x="7559" y="25784"/>
                </a:lnTo>
                <a:lnTo>
                  <a:pt x="7315" y="26211"/>
                </a:lnTo>
                <a:lnTo>
                  <a:pt x="7071" y="26637"/>
                </a:lnTo>
                <a:lnTo>
                  <a:pt x="6767" y="27003"/>
                </a:lnTo>
                <a:lnTo>
                  <a:pt x="6462" y="27430"/>
                </a:lnTo>
                <a:lnTo>
                  <a:pt x="6218" y="27917"/>
                </a:lnTo>
                <a:lnTo>
                  <a:pt x="5974" y="28405"/>
                </a:lnTo>
                <a:lnTo>
                  <a:pt x="5609" y="29502"/>
                </a:lnTo>
                <a:lnTo>
                  <a:pt x="5304" y="30599"/>
                </a:lnTo>
                <a:lnTo>
                  <a:pt x="5060" y="31696"/>
                </a:lnTo>
                <a:lnTo>
                  <a:pt x="4755" y="33037"/>
                </a:lnTo>
                <a:lnTo>
                  <a:pt x="4572" y="33647"/>
                </a:lnTo>
                <a:lnTo>
                  <a:pt x="4389" y="34256"/>
                </a:lnTo>
                <a:lnTo>
                  <a:pt x="4207" y="34561"/>
                </a:lnTo>
                <a:lnTo>
                  <a:pt x="4085" y="34927"/>
                </a:lnTo>
                <a:lnTo>
                  <a:pt x="4024" y="35049"/>
                </a:lnTo>
                <a:lnTo>
                  <a:pt x="3902" y="35110"/>
                </a:lnTo>
                <a:lnTo>
                  <a:pt x="3597" y="35110"/>
                </a:lnTo>
                <a:lnTo>
                  <a:pt x="3231" y="35232"/>
                </a:lnTo>
                <a:lnTo>
                  <a:pt x="2927" y="35354"/>
                </a:lnTo>
                <a:lnTo>
                  <a:pt x="2683" y="35536"/>
                </a:lnTo>
                <a:lnTo>
                  <a:pt x="2378" y="35719"/>
                </a:lnTo>
                <a:lnTo>
                  <a:pt x="1890" y="36268"/>
                </a:lnTo>
                <a:lnTo>
                  <a:pt x="1464" y="36755"/>
                </a:lnTo>
                <a:lnTo>
                  <a:pt x="976" y="37243"/>
                </a:lnTo>
                <a:lnTo>
                  <a:pt x="732" y="37426"/>
                </a:lnTo>
                <a:lnTo>
                  <a:pt x="488" y="37609"/>
                </a:lnTo>
                <a:lnTo>
                  <a:pt x="184" y="37792"/>
                </a:lnTo>
                <a:lnTo>
                  <a:pt x="62" y="37914"/>
                </a:lnTo>
                <a:lnTo>
                  <a:pt x="1" y="38036"/>
                </a:lnTo>
                <a:lnTo>
                  <a:pt x="1" y="38218"/>
                </a:lnTo>
                <a:lnTo>
                  <a:pt x="123" y="38401"/>
                </a:lnTo>
                <a:lnTo>
                  <a:pt x="367" y="38523"/>
                </a:lnTo>
                <a:lnTo>
                  <a:pt x="671" y="38523"/>
                </a:lnTo>
                <a:lnTo>
                  <a:pt x="976" y="38462"/>
                </a:lnTo>
                <a:lnTo>
                  <a:pt x="1220" y="38401"/>
                </a:lnTo>
                <a:lnTo>
                  <a:pt x="1464" y="38218"/>
                </a:lnTo>
                <a:lnTo>
                  <a:pt x="1647" y="38036"/>
                </a:lnTo>
                <a:lnTo>
                  <a:pt x="1768" y="37853"/>
                </a:lnTo>
                <a:lnTo>
                  <a:pt x="1890" y="37792"/>
                </a:lnTo>
                <a:lnTo>
                  <a:pt x="1951" y="37792"/>
                </a:lnTo>
                <a:lnTo>
                  <a:pt x="1890" y="38036"/>
                </a:lnTo>
                <a:lnTo>
                  <a:pt x="1768" y="38218"/>
                </a:lnTo>
                <a:lnTo>
                  <a:pt x="1403" y="39011"/>
                </a:lnTo>
                <a:lnTo>
                  <a:pt x="915" y="39803"/>
                </a:lnTo>
                <a:lnTo>
                  <a:pt x="428" y="40596"/>
                </a:lnTo>
                <a:lnTo>
                  <a:pt x="367" y="40778"/>
                </a:lnTo>
                <a:lnTo>
                  <a:pt x="306" y="40961"/>
                </a:lnTo>
                <a:lnTo>
                  <a:pt x="306" y="41144"/>
                </a:lnTo>
                <a:lnTo>
                  <a:pt x="428" y="41266"/>
                </a:lnTo>
                <a:lnTo>
                  <a:pt x="610" y="41266"/>
                </a:lnTo>
                <a:lnTo>
                  <a:pt x="793" y="41144"/>
                </a:lnTo>
                <a:lnTo>
                  <a:pt x="1098" y="40900"/>
                </a:lnTo>
                <a:lnTo>
                  <a:pt x="2012" y="39620"/>
                </a:lnTo>
                <a:lnTo>
                  <a:pt x="1281" y="41083"/>
                </a:lnTo>
                <a:lnTo>
                  <a:pt x="1098" y="41510"/>
                </a:lnTo>
                <a:lnTo>
                  <a:pt x="1037" y="41754"/>
                </a:lnTo>
                <a:lnTo>
                  <a:pt x="1037" y="41997"/>
                </a:lnTo>
                <a:lnTo>
                  <a:pt x="1098" y="42119"/>
                </a:lnTo>
                <a:lnTo>
                  <a:pt x="1220" y="42241"/>
                </a:lnTo>
                <a:lnTo>
                  <a:pt x="1342" y="42241"/>
                </a:lnTo>
                <a:lnTo>
                  <a:pt x="1525" y="42180"/>
                </a:lnTo>
                <a:lnTo>
                  <a:pt x="1647" y="42058"/>
                </a:lnTo>
                <a:lnTo>
                  <a:pt x="1768" y="41936"/>
                </a:lnTo>
                <a:lnTo>
                  <a:pt x="2012" y="41571"/>
                </a:lnTo>
                <a:lnTo>
                  <a:pt x="2256" y="40839"/>
                </a:lnTo>
                <a:lnTo>
                  <a:pt x="2561" y="40230"/>
                </a:lnTo>
                <a:lnTo>
                  <a:pt x="2744" y="39925"/>
                </a:lnTo>
                <a:lnTo>
                  <a:pt x="2927" y="39620"/>
                </a:lnTo>
                <a:lnTo>
                  <a:pt x="2866" y="39925"/>
                </a:lnTo>
                <a:lnTo>
                  <a:pt x="2805" y="40230"/>
                </a:lnTo>
                <a:lnTo>
                  <a:pt x="2561" y="40778"/>
                </a:lnTo>
                <a:lnTo>
                  <a:pt x="2256" y="41571"/>
                </a:lnTo>
                <a:lnTo>
                  <a:pt x="2134" y="41876"/>
                </a:lnTo>
                <a:lnTo>
                  <a:pt x="2134" y="42058"/>
                </a:lnTo>
                <a:lnTo>
                  <a:pt x="2195" y="42241"/>
                </a:lnTo>
                <a:lnTo>
                  <a:pt x="2317" y="42363"/>
                </a:lnTo>
                <a:lnTo>
                  <a:pt x="2622" y="42363"/>
                </a:lnTo>
                <a:lnTo>
                  <a:pt x="2744" y="42241"/>
                </a:lnTo>
                <a:lnTo>
                  <a:pt x="2927" y="41997"/>
                </a:lnTo>
                <a:lnTo>
                  <a:pt x="3109" y="41693"/>
                </a:lnTo>
                <a:lnTo>
                  <a:pt x="3414" y="40900"/>
                </a:lnTo>
                <a:lnTo>
                  <a:pt x="3719" y="40108"/>
                </a:lnTo>
                <a:lnTo>
                  <a:pt x="3597" y="40717"/>
                </a:lnTo>
                <a:lnTo>
                  <a:pt x="3536" y="41022"/>
                </a:lnTo>
                <a:lnTo>
                  <a:pt x="3475" y="41388"/>
                </a:lnTo>
                <a:lnTo>
                  <a:pt x="3536" y="41571"/>
                </a:lnTo>
                <a:lnTo>
                  <a:pt x="3597" y="41754"/>
                </a:lnTo>
                <a:lnTo>
                  <a:pt x="3780" y="41815"/>
                </a:lnTo>
                <a:lnTo>
                  <a:pt x="3841" y="41815"/>
                </a:lnTo>
                <a:lnTo>
                  <a:pt x="3963" y="41754"/>
                </a:lnTo>
                <a:lnTo>
                  <a:pt x="4085" y="41632"/>
                </a:lnTo>
                <a:lnTo>
                  <a:pt x="4207" y="41449"/>
                </a:lnTo>
                <a:lnTo>
                  <a:pt x="4329" y="41144"/>
                </a:lnTo>
                <a:lnTo>
                  <a:pt x="4694" y="39864"/>
                </a:lnTo>
                <a:lnTo>
                  <a:pt x="4938" y="39316"/>
                </a:lnTo>
                <a:lnTo>
                  <a:pt x="5182" y="38767"/>
                </a:lnTo>
                <a:lnTo>
                  <a:pt x="5548" y="37975"/>
                </a:lnTo>
                <a:lnTo>
                  <a:pt x="5730" y="37548"/>
                </a:lnTo>
                <a:lnTo>
                  <a:pt x="5791" y="37121"/>
                </a:lnTo>
                <a:lnTo>
                  <a:pt x="5852" y="36755"/>
                </a:lnTo>
                <a:lnTo>
                  <a:pt x="5791" y="36390"/>
                </a:lnTo>
                <a:lnTo>
                  <a:pt x="5791" y="36329"/>
                </a:lnTo>
                <a:lnTo>
                  <a:pt x="5791" y="36268"/>
                </a:lnTo>
                <a:lnTo>
                  <a:pt x="5913" y="36085"/>
                </a:lnTo>
                <a:lnTo>
                  <a:pt x="6218" y="35597"/>
                </a:lnTo>
                <a:lnTo>
                  <a:pt x="7559" y="33464"/>
                </a:lnTo>
                <a:lnTo>
                  <a:pt x="8351" y="32245"/>
                </a:lnTo>
                <a:lnTo>
                  <a:pt x="9083" y="30965"/>
                </a:lnTo>
                <a:lnTo>
                  <a:pt x="9388" y="30355"/>
                </a:lnTo>
                <a:lnTo>
                  <a:pt x="9631" y="29746"/>
                </a:lnTo>
                <a:lnTo>
                  <a:pt x="9875" y="29075"/>
                </a:lnTo>
                <a:lnTo>
                  <a:pt x="10058" y="28405"/>
                </a:lnTo>
                <a:lnTo>
                  <a:pt x="10241" y="27673"/>
                </a:lnTo>
                <a:lnTo>
                  <a:pt x="10363" y="27369"/>
                </a:lnTo>
                <a:lnTo>
                  <a:pt x="10546" y="27003"/>
                </a:lnTo>
                <a:lnTo>
                  <a:pt x="10912" y="26333"/>
                </a:lnTo>
                <a:lnTo>
                  <a:pt x="11277" y="25601"/>
                </a:lnTo>
                <a:lnTo>
                  <a:pt x="11765" y="24321"/>
                </a:lnTo>
                <a:lnTo>
                  <a:pt x="12192" y="22980"/>
                </a:lnTo>
                <a:lnTo>
                  <a:pt x="12435" y="24016"/>
                </a:lnTo>
                <a:lnTo>
                  <a:pt x="12740" y="25113"/>
                </a:lnTo>
                <a:lnTo>
                  <a:pt x="12862" y="25662"/>
                </a:lnTo>
                <a:lnTo>
                  <a:pt x="12923" y="26272"/>
                </a:lnTo>
                <a:lnTo>
                  <a:pt x="12862" y="26881"/>
                </a:lnTo>
                <a:lnTo>
                  <a:pt x="12801" y="27430"/>
                </a:lnTo>
                <a:lnTo>
                  <a:pt x="12618" y="28222"/>
                </a:lnTo>
                <a:lnTo>
                  <a:pt x="12374" y="29014"/>
                </a:lnTo>
                <a:lnTo>
                  <a:pt x="11765" y="30477"/>
                </a:lnTo>
                <a:lnTo>
                  <a:pt x="11155" y="32001"/>
                </a:lnTo>
                <a:lnTo>
                  <a:pt x="10668" y="33525"/>
                </a:lnTo>
                <a:lnTo>
                  <a:pt x="10485" y="34317"/>
                </a:lnTo>
                <a:lnTo>
                  <a:pt x="10363" y="35171"/>
                </a:lnTo>
                <a:lnTo>
                  <a:pt x="10241" y="35963"/>
                </a:lnTo>
                <a:lnTo>
                  <a:pt x="10180" y="36755"/>
                </a:lnTo>
                <a:lnTo>
                  <a:pt x="10180" y="37609"/>
                </a:lnTo>
                <a:lnTo>
                  <a:pt x="10241" y="38401"/>
                </a:lnTo>
                <a:lnTo>
                  <a:pt x="10302" y="39255"/>
                </a:lnTo>
                <a:lnTo>
                  <a:pt x="10363" y="40047"/>
                </a:lnTo>
                <a:lnTo>
                  <a:pt x="10668" y="41693"/>
                </a:lnTo>
                <a:lnTo>
                  <a:pt x="11033" y="43338"/>
                </a:lnTo>
                <a:lnTo>
                  <a:pt x="11887" y="46508"/>
                </a:lnTo>
                <a:lnTo>
                  <a:pt x="12313" y="48093"/>
                </a:lnTo>
                <a:lnTo>
                  <a:pt x="12679" y="49678"/>
                </a:lnTo>
                <a:lnTo>
                  <a:pt x="12984" y="51323"/>
                </a:lnTo>
                <a:lnTo>
                  <a:pt x="13045" y="52116"/>
                </a:lnTo>
                <a:lnTo>
                  <a:pt x="13045" y="52908"/>
                </a:lnTo>
                <a:lnTo>
                  <a:pt x="13045" y="54249"/>
                </a:lnTo>
                <a:lnTo>
                  <a:pt x="12984" y="55529"/>
                </a:lnTo>
                <a:lnTo>
                  <a:pt x="12740" y="57175"/>
                </a:lnTo>
                <a:lnTo>
                  <a:pt x="12679" y="58028"/>
                </a:lnTo>
                <a:lnTo>
                  <a:pt x="12618" y="58820"/>
                </a:lnTo>
                <a:lnTo>
                  <a:pt x="12557" y="59674"/>
                </a:lnTo>
                <a:lnTo>
                  <a:pt x="12618" y="60527"/>
                </a:lnTo>
                <a:lnTo>
                  <a:pt x="12740" y="61320"/>
                </a:lnTo>
                <a:lnTo>
                  <a:pt x="12923" y="62173"/>
                </a:lnTo>
                <a:lnTo>
                  <a:pt x="13289" y="63819"/>
                </a:lnTo>
                <a:lnTo>
                  <a:pt x="13654" y="65464"/>
                </a:lnTo>
                <a:lnTo>
                  <a:pt x="14447" y="68756"/>
                </a:lnTo>
                <a:lnTo>
                  <a:pt x="14813" y="70402"/>
                </a:lnTo>
                <a:lnTo>
                  <a:pt x="14934" y="71255"/>
                </a:lnTo>
                <a:lnTo>
                  <a:pt x="15056" y="72047"/>
                </a:lnTo>
                <a:lnTo>
                  <a:pt x="15117" y="72474"/>
                </a:lnTo>
                <a:lnTo>
                  <a:pt x="15056" y="72840"/>
                </a:lnTo>
                <a:lnTo>
                  <a:pt x="14813" y="73632"/>
                </a:lnTo>
                <a:lnTo>
                  <a:pt x="14569" y="74363"/>
                </a:lnTo>
                <a:lnTo>
                  <a:pt x="14203" y="75034"/>
                </a:lnTo>
                <a:lnTo>
                  <a:pt x="13837" y="75522"/>
                </a:lnTo>
                <a:lnTo>
                  <a:pt x="13411" y="75887"/>
                </a:lnTo>
                <a:lnTo>
                  <a:pt x="13289" y="76070"/>
                </a:lnTo>
                <a:lnTo>
                  <a:pt x="13228" y="76253"/>
                </a:lnTo>
                <a:lnTo>
                  <a:pt x="13289" y="76497"/>
                </a:lnTo>
                <a:lnTo>
                  <a:pt x="13411" y="76619"/>
                </a:lnTo>
                <a:lnTo>
                  <a:pt x="13593" y="76741"/>
                </a:lnTo>
                <a:lnTo>
                  <a:pt x="13776" y="76802"/>
                </a:lnTo>
                <a:lnTo>
                  <a:pt x="14203" y="76802"/>
                </a:lnTo>
                <a:lnTo>
                  <a:pt x="14508" y="76984"/>
                </a:lnTo>
                <a:lnTo>
                  <a:pt x="14813" y="77045"/>
                </a:lnTo>
                <a:lnTo>
                  <a:pt x="15178" y="77167"/>
                </a:lnTo>
                <a:lnTo>
                  <a:pt x="15605" y="77167"/>
                </a:lnTo>
                <a:lnTo>
                  <a:pt x="15971" y="77106"/>
                </a:lnTo>
                <a:lnTo>
                  <a:pt x="16093" y="77106"/>
                </a:lnTo>
                <a:lnTo>
                  <a:pt x="16214" y="77167"/>
                </a:lnTo>
                <a:lnTo>
                  <a:pt x="16397" y="77289"/>
                </a:lnTo>
                <a:lnTo>
                  <a:pt x="16580" y="77289"/>
                </a:lnTo>
                <a:lnTo>
                  <a:pt x="16946" y="77350"/>
                </a:lnTo>
                <a:lnTo>
                  <a:pt x="17312" y="77289"/>
                </a:lnTo>
                <a:lnTo>
                  <a:pt x="17373" y="77228"/>
                </a:lnTo>
                <a:lnTo>
                  <a:pt x="17494" y="77106"/>
                </a:lnTo>
                <a:lnTo>
                  <a:pt x="17555" y="76863"/>
                </a:lnTo>
                <a:lnTo>
                  <a:pt x="17616" y="76131"/>
                </a:lnTo>
                <a:lnTo>
                  <a:pt x="17677" y="75339"/>
                </a:lnTo>
                <a:lnTo>
                  <a:pt x="17677" y="76131"/>
                </a:lnTo>
                <a:lnTo>
                  <a:pt x="17799" y="76924"/>
                </a:lnTo>
                <a:lnTo>
                  <a:pt x="17860" y="77106"/>
                </a:lnTo>
                <a:lnTo>
                  <a:pt x="17921" y="77228"/>
                </a:lnTo>
                <a:lnTo>
                  <a:pt x="18043" y="77289"/>
                </a:lnTo>
                <a:lnTo>
                  <a:pt x="18226" y="77350"/>
                </a:lnTo>
                <a:lnTo>
                  <a:pt x="18470" y="77350"/>
                </a:lnTo>
                <a:lnTo>
                  <a:pt x="18775" y="77289"/>
                </a:lnTo>
                <a:lnTo>
                  <a:pt x="19140" y="77167"/>
                </a:lnTo>
                <a:lnTo>
                  <a:pt x="19201" y="77106"/>
                </a:lnTo>
                <a:lnTo>
                  <a:pt x="19384" y="77106"/>
                </a:lnTo>
                <a:lnTo>
                  <a:pt x="19750" y="77167"/>
                </a:lnTo>
                <a:lnTo>
                  <a:pt x="20115" y="77167"/>
                </a:lnTo>
                <a:lnTo>
                  <a:pt x="20481" y="77106"/>
                </a:lnTo>
                <a:lnTo>
                  <a:pt x="20847" y="76924"/>
                </a:lnTo>
                <a:lnTo>
                  <a:pt x="21152" y="76802"/>
                </a:lnTo>
                <a:lnTo>
                  <a:pt x="21517" y="76802"/>
                </a:lnTo>
                <a:lnTo>
                  <a:pt x="21700" y="76741"/>
                </a:lnTo>
                <a:lnTo>
                  <a:pt x="21883" y="76619"/>
                </a:lnTo>
                <a:lnTo>
                  <a:pt x="22066" y="76436"/>
                </a:lnTo>
                <a:lnTo>
                  <a:pt x="22066" y="76253"/>
                </a:lnTo>
                <a:lnTo>
                  <a:pt x="22005" y="76070"/>
                </a:lnTo>
                <a:lnTo>
                  <a:pt x="21883" y="75887"/>
                </a:lnTo>
                <a:lnTo>
                  <a:pt x="21639" y="75704"/>
                </a:lnTo>
                <a:lnTo>
                  <a:pt x="21396" y="75461"/>
                </a:lnTo>
                <a:lnTo>
                  <a:pt x="21030" y="74851"/>
                </a:lnTo>
                <a:lnTo>
                  <a:pt x="20725" y="74242"/>
                </a:lnTo>
                <a:lnTo>
                  <a:pt x="20481" y="73571"/>
                </a:lnTo>
                <a:lnTo>
                  <a:pt x="20298" y="72901"/>
                </a:lnTo>
                <a:lnTo>
                  <a:pt x="20237" y="72718"/>
                </a:lnTo>
                <a:lnTo>
                  <a:pt x="20237" y="72474"/>
                </a:lnTo>
                <a:lnTo>
                  <a:pt x="20298" y="72047"/>
                </a:lnTo>
                <a:lnTo>
                  <a:pt x="20420" y="71194"/>
                </a:lnTo>
                <a:lnTo>
                  <a:pt x="20542" y="70402"/>
                </a:lnTo>
                <a:lnTo>
                  <a:pt x="20908" y="68756"/>
                </a:lnTo>
                <a:lnTo>
                  <a:pt x="21274" y="67110"/>
                </a:lnTo>
                <a:lnTo>
                  <a:pt x="22066" y="63819"/>
                </a:lnTo>
                <a:lnTo>
                  <a:pt x="22432" y="62173"/>
                </a:lnTo>
                <a:lnTo>
                  <a:pt x="22676" y="60527"/>
                </a:lnTo>
                <a:lnTo>
                  <a:pt x="22737" y="59674"/>
                </a:lnTo>
                <a:lnTo>
                  <a:pt x="22737" y="58820"/>
                </a:lnTo>
                <a:lnTo>
                  <a:pt x="22676" y="57967"/>
                </a:lnTo>
                <a:lnTo>
                  <a:pt x="22554" y="57114"/>
                </a:lnTo>
                <a:lnTo>
                  <a:pt x="22371" y="55468"/>
                </a:lnTo>
                <a:lnTo>
                  <a:pt x="22249" y="53822"/>
                </a:lnTo>
                <a:lnTo>
                  <a:pt x="22310" y="52359"/>
                </a:lnTo>
                <a:lnTo>
                  <a:pt x="22432" y="50958"/>
                </a:lnTo>
                <a:lnTo>
                  <a:pt x="22676" y="49556"/>
                </a:lnTo>
                <a:lnTo>
                  <a:pt x="22980" y="48154"/>
                </a:lnTo>
                <a:lnTo>
                  <a:pt x="23834" y="44923"/>
                </a:lnTo>
                <a:lnTo>
                  <a:pt x="24260" y="43338"/>
                </a:lnTo>
                <a:lnTo>
                  <a:pt x="24626" y="41693"/>
                </a:lnTo>
                <a:lnTo>
                  <a:pt x="24931" y="40047"/>
                </a:lnTo>
                <a:lnTo>
                  <a:pt x="25114" y="38401"/>
                </a:lnTo>
                <a:lnTo>
                  <a:pt x="25114" y="37609"/>
                </a:lnTo>
                <a:lnTo>
                  <a:pt x="25114" y="36755"/>
                </a:lnTo>
                <a:lnTo>
                  <a:pt x="25053" y="35902"/>
                </a:lnTo>
                <a:lnTo>
                  <a:pt x="24992" y="35049"/>
                </a:lnTo>
                <a:lnTo>
                  <a:pt x="24809" y="34256"/>
                </a:lnTo>
                <a:lnTo>
                  <a:pt x="24626" y="33464"/>
                </a:lnTo>
                <a:lnTo>
                  <a:pt x="24138" y="31940"/>
                </a:lnTo>
                <a:lnTo>
                  <a:pt x="23895" y="31209"/>
                </a:lnTo>
                <a:lnTo>
                  <a:pt x="23529" y="30477"/>
                </a:lnTo>
                <a:lnTo>
                  <a:pt x="23224" y="29746"/>
                </a:lnTo>
                <a:lnTo>
                  <a:pt x="22919" y="29014"/>
                </a:lnTo>
                <a:lnTo>
                  <a:pt x="22676" y="28222"/>
                </a:lnTo>
                <a:lnTo>
                  <a:pt x="22493" y="27430"/>
                </a:lnTo>
                <a:lnTo>
                  <a:pt x="22432" y="26576"/>
                </a:lnTo>
                <a:lnTo>
                  <a:pt x="22432" y="25784"/>
                </a:lnTo>
                <a:lnTo>
                  <a:pt x="22554" y="25174"/>
                </a:lnTo>
                <a:lnTo>
                  <a:pt x="22737" y="24565"/>
                </a:lnTo>
                <a:lnTo>
                  <a:pt x="23102" y="22980"/>
                </a:lnTo>
                <a:lnTo>
                  <a:pt x="23529" y="24138"/>
                </a:lnTo>
                <a:lnTo>
                  <a:pt x="23956" y="25296"/>
                </a:lnTo>
                <a:lnTo>
                  <a:pt x="24199" y="25967"/>
                </a:lnTo>
                <a:lnTo>
                  <a:pt x="24565" y="26576"/>
                </a:lnTo>
                <a:lnTo>
                  <a:pt x="24870" y="27125"/>
                </a:lnTo>
                <a:lnTo>
                  <a:pt x="25114" y="27734"/>
                </a:lnTo>
                <a:lnTo>
                  <a:pt x="25418" y="29075"/>
                </a:lnTo>
                <a:lnTo>
                  <a:pt x="25662" y="29685"/>
                </a:lnTo>
                <a:lnTo>
                  <a:pt x="25906" y="30355"/>
                </a:lnTo>
                <a:lnTo>
                  <a:pt x="26638" y="31635"/>
                </a:lnTo>
                <a:lnTo>
                  <a:pt x="27369" y="32855"/>
                </a:lnTo>
                <a:lnTo>
                  <a:pt x="28832" y="35171"/>
                </a:lnTo>
                <a:lnTo>
                  <a:pt x="29441" y="36085"/>
                </a:lnTo>
                <a:lnTo>
                  <a:pt x="29502" y="36207"/>
                </a:lnTo>
                <a:lnTo>
                  <a:pt x="29563" y="36329"/>
                </a:lnTo>
                <a:lnTo>
                  <a:pt x="29502" y="36390"/>
                </a:lnTo>
                <a:lnTo>
                  <a:pt x="29502" y="36755"/>
                </a:lnTo>
                <a:lnTo>
                  <a:pt x="29502" y="37121"/>
                </a:lnTo>
                <a:lnTo>
                  <a:pt x="29563" y="37487"/>
                </a:lnTo>
                <a:lnTo>
                  <a:pt x="29868" y="38157"/>
                </a:lnTo>
                <a:lnTo>
                  <a:pt x="30539" y="39498"/>
                </a:lnTo>
                <a:lnTo>
                  <a:pt x="30660" y="39803"/>
                </a:lnTo>
                <a:lnTo>
                  <a:pt x="30721" y="40108"/>
                </a:lnTo>
                <a:lnTo>
                  <a:pt x="30904" y="40717"/>
                </a:lnTo>
                <a:lnTo>
                  <a:pt x="31026" y="41205"/>
                </a:lnTo>
                <a:lnTo>
                  <a:pt x="31148" y="41449"/>
                </a:lnTo>
                <a:lnTo>
                  <a:pt x="31270" y="41632"/>
                </a:lnTo>
                <a:lnTo>
                  <a:pt x="31453" y="41754"/>
                </a:lnTo>
                <a:lnTo>
                  <a:pt x="31636" y="41815"/>
                </a:lnTo>
                <a:lnTo>
                  <a:pt x="31758" y="41693"/>
                </a:lnTo>
                <a:lnTo>
                  <a:pt x="31819" y="41449"/>
                </a:lnTo>
                <a:lnTo>
                  <a:pt x="31819" y="41144"/>
                </a:lnTo>
                <a:lnTo>
                  <a:pt x="31758" y="40778"/>
                </a:lnTo>
                <a:lnTo>
                  <a:pt x="31575" y="40108"/>
                </a:lnTo>
                <a:lnTo>
                  <a:pt x="31940" y="40900"/>
                </a:lnTo>
                <a:lnTo>
                  <a:pt x="32245" y="41632"/>
                </a:lnTo>
                <a:lnTo>
                  <a:pt x="32367" y="41997"/>
                </a:lnTo>
                <a:lnTo>
                  <a:pt x="32611" y="42241"/>
                </a:lnTo>
                <a:lnTo>
                  <a:pt x="32733" y="42363"/>
                </a:lnTo>
                <a:lnTo>
                  <a:pt x="33038" y="42363"/>
                </a:lnTo>
                <a:lnTo>
                  <a:pt x="33160" y="42241"/>
                </a:lnTo>
                <a:lnTo>
                  <a:pt x="33221" y="42058"/>
                </a:lnTo>
                <a:lnTo>
                  <a:pt x="33160" y="41876"/>
                </a:lnTo>
                <a:lnTo>
                  <a:pt x="33099" y="41571"/>
                </a:lnTo>
                <a:lnTo>
                  <a:pt x="32794" y="40778"/>
                </a:lnTo>
                <a:lnTo>
                  <a:pt x="32550" y="40230"/>
                </a:lnTo>
                <a:lnTo>
                  <a:pt x="32489" y="39925"/>
                </a:lnTo>
                <a:lnTo>
                  <a:pt x="32428" y="39620"/>
                </a:lnTo>
                <a:lnTo>
                  <a:pt x="32611" y="39925"/>
                </a:lnTo>
                <a:lnTo>
                  <a:pt x="32794" y="40230"/>
                </a:lnTo>
                <a:lnTo>
                  <a:pt x="33038" y="40900"/>
                </a:lnTo>
                <a:lnTo>
                  <a:pt x="33342" y="41632"/>
                </a:lnTo>
                <a:lnTo>
                  <a:pt x="33586" y="41936"/>
                </a:lnTo>
                <a:lnTo>
                  <a:pt x="33708" y="42119"/>
                </a:lnTo>
                <a:lnTo>
                  <a:pt x="33830" y="42180"/>
                </a:lnTo>
                <a:lnTo>
                  <a:pt x="34013" y="42241"/>
                </a:lnTo>
                <a:lnTo>
                  <a:pt x="34135" y="42180"/>
                </a:lnTo>
                <a:lnTo>
                  <a:pt x="34257" y="42119"/>
                </a:lnTo>
                <a:lnTo>
                  <a:pt x="34318" y="41936"/>
                </a:lnTo>
                <a:lnTo>
                  <a:pt x="34318" y="41754"/>
                </a:lnTo>
                <a:lnTo>
                  <a:pt x="34257" y="41510"/>
                </a:lnTo>
                <a:lnTo>
                  <a:pt x="34074" y="41083"/>
                </a:lnTo>
                <a:lnTo>
                  <a:pt x="33342" y="39620"/>
                </a:lnTo>
                <a:lnTo>
                  <a:pt x="34257" y="40839"/>
                </a:lnTo>
                <a:lnTo>
                  <a:pt x="34501" y="41144"/>
                </a:lnTo>
                <a:lnTo>
                  <a:pt x="34683" y="41266"/>
                </a:lnTo>
                <a:lnTo>
                  <a:pt x="34866" y="41266"/>
                </a:lnTo>
                <a:lnTo>
                  <a:pt x="34927" y="41205"/>
                </a:lnTo>
                <a:lnTo>
                  <a:pt x="34988" y="41144"/>
                </a:lnTo>
                <a:lnTo>
                  <a:pt x="35049" y="40961"/>
                </a:lnTo>
                <a:lnTo>
                  <a:pt x="34988" y="40778"/>
                </a:lnTo>
                <a:lnTo>
                  <a:pt x="34927" y="40596"/>
                </a:lnTo>
                <a:lnTo>
                  <a:pt x="34440" y="39803"/>
                </a:lnTo>
                <a:lnTo>
                  <a:pt x="33952" y="39011"/>
                </a:lnTo>
                <a:lnTo>
                  <a:pt x="33525" y="38218"/>
                </a:lnTo>
                <a:lnTo>
                  <a:pt x="33403" y="38036"/>
                </a:lnTo>
                <a:lnTo>
                  <a:pt x="33342" y="37792"/>
                </a:lnTo>
                <a:lnTo>
                  <a:pt x="33464" y="37792"/>
                </a:lnTo>
                <a:lnTo>
                  <a:pt x="33586" y="37914"/>
                </a:lnTo>
                <a:lnTo>
                  <a:pt x="33830" y="38218"/>
                </a:lnTo>
                <a:lnTo>
                  <a:pt x="34013" y="38340"/>
                </a:lnTo>
                <a:lnTo>
                  <a:pt x="34257" y="38401"/>
                </a:lnTo>
                <a:lnTo>
                  <a:pt x="34683" y="38523"/>
                </a:lnTo>
                <a:lnTo>
                  <a:pt x="34988" y="38523"/>
                </a:lnTo>
                <a:lnTo>
                  <a:pt x="35171" y="38462"/>
                </a:lnTo>
                <a:lnTo>
                  <a:pt x="35293" y="38340"/>
                </a:lnTo>
                <a:lnTo>
                  <a:pt x="35354" y="38157"/>
                </a:lnTo>
                <a:lnTo>
                  <a:pt x="35293" y="38036"/>
                </a:lnTo>
                <a:lnTo>
                  <a:pt x="35171" y="37853"/>
                </a:lnTo>
                <a:lnTo>
                  <a:pt x="35049" y="37731"/>
                </a:lnTo>
                <a:lnTo>
                  <a:pt x="34744" y="37548"/>
                </a:lnTo>
                <a:lnTo>
                  <a:pt x="34501" y="37365"/>
                </a:lnTo>
                <a:lnTo>
                  <a:pt x="34013" y="36877"/>
                </a:lnTo>
                <a:lnTo>
                  <a:pt x="33586" y="36390"/>
                </a:lnTo>
                <a:lnTo>
                  <a:pt x="33099" y="35902"/>
                </a:lnTo>
                <a:lnTo>
                  <a:pt x="32489" y="35415"/>
                </a:lnTo>
                <a:lnTo>
                  <a:pt x="32184" y="35293"/>
                </a:lnTo>
                <a:lnTo>
                  <a:pt x="31880" y="35110"/>
                </a:lnTo>
                <a:lnTo>
                  <a:pt x="31392" y="35110"/>
                </a:lnTo>
                <a:lnTo>
                  <a:pt x="31270" y="34988"/>
                </a:lnTo>
                <a:lnTo>
                  <a:pt x="31148" y="34805"/>
                </a:lnTo>
                <a:lnTo>
                  <a:pt x="31026" y="34439"/>
                </a:lnTo>
                <a:lnTo>
                  <a:pt x="30721" y="33647"/>
                </a:lnTo>
                <a:lnTo>
                  <a:pt x="30478" y="32794"/>
                </a:lnTo>
                <a:lnTo>
                  <a:pt x="30112" y="31026"/>
                </a:lnTo>
                <a:lnTo>
                  <a:pt x="29868" y="29990"/>
                </a:lnTo>
                <a:lnTo>
                  <a:pt x="29563" y="28954"/>
                </a:lnTo>
                <a:lnTo>
                  <a:pt x="29319" y="28405"/>
                </a:lnTo>
                <a:lnTo>
                  <a:pt x="29137" y="27917"/>
                </a:lnTo>
                <a:lnTo>
                  <a:pt x="28893" y="27430"/>
                </a:lnTo>
                <a:lnTo>
                  <a:pt x="28588" y="27003"/>
                </a:lnTo>
                <a:lnTo>
                  <a:pt x="28161" y="26515"/>
                </a:lnTo>
                <a:lnTo>
                  <a:pt x="27979" y="26272"/>
                </a:lnTo>
                <a:lnTo>
                  <a:pt x="27857" y="25967"/>
                </a:lnTo>
                <a:lnTo>
                  <a:pt x="27674" y="25479"/>
                </a:lnTo>
                <a:lnTo>
                  <a:pt x="27552" y="24931"/>
                </a:lnTo>
                <a:lnTo>
                  <a:pt x="27308" y="23468"/>
                </a:lnTo>
                <a:lnTo>
                  <a:pt x="27003" y="22066"/>
                </a:lnTo>
                <a:lnTo>
                  <a:pt x="26698" y="20664"/>
                </a:lnTo>
                <a:lnTo>
                  <a:pt x="26394" y="19262"/>
                </a:lnTo>
                <a:lnTo>
                  <a:pt x="26333" y="18470"/>
                </a:lnTo>
                <a:lnTo>
                  <a:pt x="26211" y="17616"/>
                </a:lnTo>
                <a:lnTo>
                  <a:pt x="26211" y="17129"/>
                </a:lnTo>
                <a:lnTo>
                  <a:pt x="26211" y="16580"/>
                </a:lnTo>
                <a:lnTo>
                  <a:pt x="26028" y="15849"/>
                </a:lnTo>
                <a:lnTo>
                  <a:pt x="25906" y="15483"/>
                </a:lnTo>
                <a:lnTo>
                  <a:pt x="25723" y="15178"/>
                </a:lnTo>
                <a:lnTo>
                  <a:pt x="25540" y="14812"/>
                </a:lnTo>
                <a:lnTo>
                  <a:pt x="25297" y="14508"/>
                </a:lnTo>
                <a:lnTo>
                  <a:pt x="24748" y="13959"/>
                </a:lnTo>
                <a:lnTo>
                  <a:pt x="24138" y="13471"/>
                </a:lnTo>
                <a:lnTo>
                  <a:pt x="23468" y="13106"/>
                </a:lnTo>
                <a:lnTo>
                  <a:pt x="22737" y="12801"/>
                </a:lnTo>
                <a:lnTo>
                  <a:pt x="22005" y="12557"/>
                </a:lnTo>
                <a:lnTo>
                  <a:pt x="21274" y="12374"/>
                </a:lnTo>
                <a:lnTo>
                  <a:pt x="20847" y="12313"/>
                </a:lnTo>
                <a:lnTo>
                  <a:pt x="20481" y="12191"/>
                </a:lnTo>
                <a:lnTo>
                  <a:pt x="20237" y="12009"/>
                </a:lnTo>
                <a:lnTo>
                  <a:pt x="19994" y="11765"/>
                </a:lnTo>
                <a:lnTo>
                  <a:pt x="19811" y="11521"/>
                </a:lnTo>
                <a:lnTo>
                  <a:pt x="19689" y="11155"/>
                </a:lnTo>
                <a:lnTo>
                  <a:pt x="19689" y="10850"/>
                </a:lnTo>
                <a:lnTo>
                  <a:pt x="19689" y="10485"/>
                </a:lnTo>
                <a:lnTo>
                  <a:pt x="19689" y="10119"/>
                </a:lnTo>
                <a:lnTo>
                  <a:pt x="19750" y="9997"/>
                </a:lnTo>
                <a:lnTo>
                  <a:pt x="19872" y="9875"/>
                </a:lnTo>
                <a:lnTo>
                  <a:pt x="20298" y="9327"/>
                </a:lnTo>
                <a:lnTo>
                  <a:pt x="20664" y="8717"/>
                </a:lnTo>
                <a:lnTo>
                  <a:pt x="20969" y="8047"/>
                </a:lnTo>
                <a:lnTo>
                  <a:pt x="21213" y="7315"/>
                </a:lnTo>
                <a:lnTo>
                  <a:pt x="21396" y="6523"/>
                </a:lnTo>
                <a:lnTo>
                  <a:pt x="21517" y="5730"/>
                </a:lnTo>
                <a:lnTo>
                  <a:pt x="21578" y="4938"/>
                </a:lnTo>
                <a:lnTo>
                  <a:pt x="21517" y="4085"/>
                </a:lnTo>
                <a:lnTo>
                  <a:pt x="21456" y="3292"/>
                </a:lnTo>
                <a:lnTo>
                  <a:pt x="21213" y="2500"/>
                </a:lnTo>
                <a:lnTo>
                  <a:pt x="21030" y="1951"/>
                </a:lnTo>
                <a:lnTo>
                  <a:pt x="20664" y="1403"/>
                </a:lnTo>
                <a:lnTo>
                  <a:pt x="20298" y="976"/>
                </a:lnTo>
                <a:lnTo>
                  <a:pt x="19811" y="610"/>
                </a:lnTo>
                <a:lnTo>
                  <a:pt x="19445" y="428"/>
                </a:lnTo>
                <a:lnTo>
                  <a:pt x="19140" y="245"/>
                </a:lnTo>
                <a:lnTo>
                  <a:pt x="18714" y="123"/>
                </a:lnTo>
                <a:lnTo>
                  <a:pt x="18348" y="62"/>
                </a:lnTo>
                <a:lnTo>
                  <a:pt x="17555" y="1"/>
                </a:lnTo>
                <a:close/>
              </a:path>
            </a:pathLst>
          </a:custGeom>
          <a:solidFill>
            <a:srgbClr val="41566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1" name="Shape 391"/>
          <p:cNvSpPr/>
          <p:nvPr/>
        </p:nvSpPr>
        <p:spPr>
          <a:xfrm>
            <a:off x="956075" y="1400550"/>
            <a:ext cx="1628458" cy="3348374"/>
          </a:xfrm>
          <a:custGeom>
            <a:pathLst>
              <a:path extrusionOk="0" h="80215" w="39012">
                <a:moveTo>
                  <a:pt x="20116" y="366"/>
                </a:moveTo>
                <a:lnTo>
                  <a:pt x="20725" y="488"/>
                </a:lnTo>
                <a:lnTo>
                  <a:pt x="21274" y="731"/>
                </a:lnTo>
                <a:lnTo>
                  <a:pt x="21822" y="1036"/>
                </a:lnTo>
                <a:lnTo>
                  <a:pt x="22066" y="1219"/>
                </a:lnTo>
                <a:lnTo>
                  <a:pt x="22310" y="1524"/>
                </a:lnTo>
                <a:lnTo>
                  <a:pt x="22554" y="1768"/>
                </a:lnTo>
                <a:lnTo>
                  <a:pt x="22737" y="2072"/>
                </a:lnTo>
                <a:lnTo>
                  <a:pt x="22980" y="2743"/>
                </a:lnTo>
                <a:lnTo>
                  <a:pt x="23163" y="3413"/>
                </a:lnTo>
                <a:lnTo>
                  <a:pt x="23285" y="4206"/>
                </a:lnTo>
                <a:lnTo>
                  <a:pt x="23285" y="4998"/>
                </a:lnTo>
                <a:lnTo>
                  <a:pt x="23224" y="5791"/>
                </a:lnTo>
                <a:lnTo>
                  <a:pt x="23102" y="6583"/>
                </a:lnTo>
                <a:lnTo>
                  <a:pt x="22798" y="7924"/>
                </a:lnTo>
                <a:lnTo>
                  <a:pt x="22615" y="8533"/>
                </a:lnTo>
                <a:lnTo>
                  <a:pt x="22371" y="9204"/>
                </a:lnTo>
                <a:lnTo>
                  <a:pt x="22310" y="9326"/>
                </a:lnTo>
                <a:lnTo>
                  <a:pt x="22188" y="9509"/>
                </a:lnTo>
                <a:lnTo>
                  <a:pt x="21883" y="9752"/>
                </a:lnTo>
                <a:lnTo>
                  <a:pt x="21152" y="10179"/>
                </a:lnTo>
                <a:lnTo>
                  <a:pt x="20420" y="10606"/>
                </a:lnTo>
                <a:lnTo>
                  <a:pt x="19994" y="10789"/>
                </a:lnTo>
                <a:lnTo>
                  <a:pt x="19567" y="10850"/>
                </a:lnTo>
                <a:lnTo>
                  <a:pt x="19140" y="10850"/>
                </a:lnTo>
                <a:lnTo>
                  <a:pt x="18714" y="10667"/>
                </a:lnTo>
                <a:lnTo>
                  <a:pt x="17982" y="10240"/>
                </a:lnTo>
                <a:lnTo>
                  <a:pt x="17251" y="9813"/>
                </a:lnTo>
                <a:lnTo>
                  <a:pt x="16885" y="9570"/>
                </a:lnTo>
                <a:lnTo>
                  <a:pt x="16763" y="9387"/>
                </a:lnTo>
                <a:lnTo>
                  <a:pt x="16641" y="9265"/>
                </a:lnTo>
                <a:lnTo>
                  <a:pt x="16458" y="8777"/>
                </a:lnTo>
                <a:lnTo>
                  <a:pt x="16336" y="8351"/>
                </a:lnTo>
                <a:lnTo>
                  <a:pt x="16093" y="7497"/>
                </a:lnTo>
                <a:lnTo>
                  <a:pt x="15910" y="6705"/>
                </a:lnTo>
                <a:lnTo>
                  <a:pt x="15788" y="5912"/>
                </a:lnTo>
                <a:lnTo>
                  <a:pt x="15727" y="5120"/>
                </a:lnTo>
                <a:lnTo>
                  <a:pt x="15727" y="4328"/>
                </a:lnTo>
                <a:lnTo>
                  <a:pt x="15788" y="3474"/>
                </a:lnTo>
                <a:lnTo>
                  <a:pt x="15971" y="2804"/>
                </a:lnTo>
                <a:lnTo>
                  <a:pt x="16215" y="2194"/>
                </a:lnTo>
                <a:lnTo>
                  <a:pt x="16580" y="1585"/>
                </a:lnTo>
                <a:lnTo>
                  <a:pt x="16824" y="1341"/>
                </a:lnTo>
                <a:lnTo>
                  <a:pt x="17068" y="1097"/>
                </a:lnTo>
                <a:lnTo>
                  <a:pt x="17617" y="731"/>
                </a:lnTo>
                <a:lnTo>
                  <a:pt x="18226" y="549"/>
                </a:lnTo>
                <a:lnTo>
                  <a:pt x="18836" y="427"/>
                </a:lnTo>
                <a:lnTo>
                  <a:pt x="19506" y="366"/>
                </a:lnTo>
                <a:close/>
                <a:moveTo>
                  <a:pt x="19323" y="32732"/>
                </a:moveTo>
                <a:lnTo>
                  <a:pt x="19201" y="32854"/>
                </a:lnTo>
                <a:lnTo>
                  <a:pt x="19140" y="33037"/>
                </a:lnTo>
                <a:lnTo>
                  <a:pt x="19140" y="33219"/>
                </a:lnTo>
                <a:lnTo>
                  <a:pt x="19201" y="33341"/>
                </a:lnTo>
                <a:lnTo>
                  <a:pt x="19262" y="33463"/>
                </a:lnTo>
                <a:lnTo>
                  <a:pt x="19567" y="33463"/>
                </a:lnTo>
                <a:lnTo>
                  <a:pt x="19628" y="33341"/>
                </a:lnTo>
                <a:lnTo>
                  <a:pt x="19689" y="33280"/>
                </a:lnTo>
                <a:lnTo>
                  <a:pt x="19628" y="33097"/>
                </a:lnTo>
                <a:lnTo>
                  <a:pt x="19506" y="33280"/>
                </a:lnTo>
                <a:lnTo>
                  <a:pt x="19445" y="33280"/>
                </a:lnTo>
                <a:lnTo>
                  <a:pt x="19384" y="33097"/>
                </a:lnTo>
                <a:lnTo>
                  <a:pt x="19384" y="32915"/>
                </a:lnTo>
                <a:lnTo>
                  <a:pt x="19384" y="32854"/>
                </a:lnTo>
                <a:lnTo>
                  <a:pt x="19445" y="32793"/>
                </a:lnTo>
                <a:lnTo>
                  <a:pt x="19384" y="32732"/>
                </a:lnTo>
                <a:close/>
                <a:moveTo>
                  <a:pt x="5060" y="39437"/>
                </a:moveTo>
                <a:lnTo>
                  <a:pt x="4877" y="39619"/>
                </a:lnTo>
                <a:lnTo>
                  <a:pt x="4512" y="40046"/>
                </a:lnTo>
                <a:lnTo>
                  <a:pt x="4085" y="40412"/>
                </a:lnTo>
                <a:lnTo>
                  <a:pt x="3597" y="40717"/>
                </a:lnTo>
                <a:lnTo>
                  <a:pt x="3110" y="40960"/>
                </a:lnTo>
                <a:lnTo>
                  <a:pt x="3414" y="40960"/>
                </a:lnTo>
                <a:lnTo>
                  <a:pt x="3780" y="40899"/>
                </a:lnTo>
                <a:lnTo>
                  <a:pt x="4085" y="40778"/>
                </a:lnTo>
                <a:lnTo>
                  <a:pt x="4329" y="40534"/>
                </a:lnTo>
                <a:lnTo>
                  <a:pt x="4572" y="40290"/>
                </a:lnTo>
                <a:lnTo>
                  <a:pt x="4755" y="40046"/>
                </a:lnTo>
                <a:lnTo>
                  <a:pt x="4938" y="39741"/>
                </a:lnTo>
                <a:lnTo>
                  <a:pt x="5060" y="39437"/>
                </a:lnTo>
                <a:close/>
                <a:moveTo>
                  <a:pt x="33952" y="39437"/>
                </a:moveTo>
                <a:lnTo>
                  <a:pt x="34074" y="39741"/>
                </a:lnTo>
                <a:lnTo>
                  <a:pt x="34196" y="40046"/>
                </a:lnTo>
                <a:lnTo>
                  <a:pt x="34440" y="40290"/>
                </a:lnTo>
                <a:lnTo>
                  <a:pt x="34683" y="40534"/>
                </a:lnTo>
                <a:lnTo>
                  <a:pt x="34927" y="40778"/>
                </a:lnTo>
                <a:lnTo>
                  <a:pt x="35232" y="40899"/>
                </a:lnTo>
                <a:lnTo>
                  <a:pt x="35598" y="40960"/>
                </a:lnTo>
                <a:lnTo>
                  <a:pt x="35903" y="40960"/>
                </a:lnTo>
                <a:lnTo>
                  <a:pt x="35537" y="40839"/>
                </a:lnTo>
                <a:lnTo>
                  <a:pt x="35232" y="40656"/>
                </a:lnTo>
                <a:lnTo>
                  <a:pt x="35171" y="40595"/>
                </a:lnTo>
                <a:lnTo>
                  <a:pt x="34805" y="40351"/>
                </a:lnTo>
                <a:lnTo>
                  <a:pt x="34501" y="40046"/>
                </a:lnTo>
                <a:lnTo>
                  <a:pt x="33952" y="39437"/>
                </a:lnTo>
                <a:close/>
                <a:moveTo>
                  <a:pt x="15361" y="56138"/>
                </a:moveTo>
                <a:lnTo>
                  <a:pt x="15178" y="56442"/>
                </a:lnTo>
                <a:lnTo>
                  <a:pt x="15117" y="56747"/>
                </a:lnTo>
                <a:lnTo>
                  <a:pt x="15117" y="57052"/>
                </a:lnTo>
                <a:lnTo>
                  <a:pt x="15178" y="57418"/>
                </a:lnTo>
                <a:lnTo>
                  <a:pt x="15239" y="57722"/>
                </a:lnTo>
                <a:lnTo>
                  <a:pt x="15422" y="57966"/>
                </a:lnTo>
                <a:lnTo>
                  <a:pt x="15605" y="58210"/>
                </a:lnTo>
                <a:lnTo>
                  <a:pt x="15849" y="58454"/>
                </a:lnTo>
                <a:lnTo>
                  <a:pt x="16154" y="58576"/>
                </a:lnTo>
                <a:lnTo>
                  <a:pt x="16458" y="58698"/>
                </a:lnTo>
                <a:lnTo>
                  <a:pt x="16824" y="58698"/>
                </a:lnTo>
                <a:lnTo>
                  <a:pt x="17129" y="58637"/>
                </a:lnTo>
                <a:lnTo>
                  <a:pt x="17434" y="58576"/>
                </a:lnTo>
                <a:lnTo>
                  <a:pt x="17677" y="58393"/>
                </a:lnTo>
                <a:lnTo>
                  <a:pt x="17921" y="58210"/>
                </a:lnTo>
                <a:lnTo>
                  <a:pt x="18165" y="57905"/>
                </a:lnTo>
                <a:lnTo>
                  <a:pt x="17860" y="58149"/>
                </a:lnTo>
                <a:lnTo>
                  <a:pt x="17556" y="58332"/>
                </a:lnTo>
                <a:lnTo>
                  <a:pt x="17495" y="58332"/>
                </a:lnTo>
                <a:lnTo>
                  <a:pt x="17251" y="58454"/>
                </a:lnTo>
                <a:lnTo>
                  <a:pt x="17007" y="58515"/>
                </a:lnTo>
                <a:lnTo>
                  <a:pt x="16763" y="58515"/>
                </a:lnTo>
                <a:lnTo>
                  <a:pt x="16519" y="58454"/>
                </a:lnTo>
                <a:lnTo>
                  <a:pt x="16276" y="58393"/>
                </a:lnTo>
                <a:lnTo>
                  <a:pt x="16032" y="58271"/>
                </a:lnTo>
                <a:lnTo>
                  <a:pt x="15849" y="58088"/>
                </a:lnTo>
                <a:lnTo>
                  <a:pt x="15666" y="57905"/>
                </a:lnTo>
                <a:lnTo>
                  <a:pt x="15422" y="57540"/>
                </a:lnTo>
                <a:lnTo>
                  <a:pt x="15300" y="57052"/>
                </a:lnTo>
                <a:lnTo>
                  <a:pt x="15239" y="56625"/>
                </a:lnTo>
                <a:lnTo>
                  <a:pt x="15361" y="56138"/>
                </a:lnTo>
                <a:close/>
                <a:moveTo>
                  <a:pt x="23651" y="56138"/>
                </a:moveTo>
                <a:lnTo>
                  <a:pt x="23712" y="56442"/>
                </a:lnTo>
                <a:lnTo>
                  <a:pt x="23773" y="56747"/>
                </a:lnTo>
                <a:lnTo>
                  <a:pt x="23712" y="57052"/>
                </a:lnTo>
                <a:lnTo>
                  <a:pt x="23651" y="57357"/>
                </a:lnTo>
                <a:lnTo>
                  <a:pt x="23529" y="57601"/>
                </a:lnTo>
                <a:lnTo>
                  <a:pt x="23407" y="57905"/>
                </a:lnTo>
                <a:lnTo>
                  <a:pt x="23163" y="58088"/>
                </a:lnTo>
                <a:lnTo>
                  <a:pt x="22919" y="58271"/>
                </a:lnTo>
                <a:lnTo>
                  <a:pt x="22676" y="58393"/>
                </a:lnTo>
                <a:lnTo>
                  <a:pt x="22371" y="58454"/>
                </a:lnTo>
                <a:lnTo>
                  <a:pt x="22127" y="58515"/>
                </a:lnTo>
                <a:lnTo>
                  <a:pt x="21822" y="58454"/>
                </a:lnTo>
                <a:lnTo>
                  <a:pt x="21578" y="58393"/>
                </a:lnTo>
                <a:lnTo>
                  <a:pt x="21335" y="58271"/>
                </a:lnTo>
                <a:lnTo>
                  <a:pt x="21091" y="58088"/>
                </a:lnTo>
                <a:lnTo>
                  <a:pt x="20847" y="57905"/>
                </a:lnTo>
                <a:lnTo>
                  <a:pt x="20847" y="57905"/>
                </a:lnTo>
                <a:lnTo>
                  <a:pt x="21030" y="58210"/>
                </a:lnTo>
                <a:lnTo>
                  <a:pt x="21274" y="58393"/>
                </a:lnTo>
                <a:lnTo>
                  <a:pt x="21578" y="58576"/>
                </a:lnTo>
                <a:lnTo>
                  <a:pt x="21883" y="58637"/>
                </a:lnTo>
                <a:lnTo>
                  <a:pt x="22188" y="58698"/>
                </a:lnTo>
                <a:lnTo>
                  <a:pt x="22554" y="58698"/>
                </a:lnTo>
                <a:lnTo>
                  <a:pt x="22859" y="58576"/>
                </a:lnTo>
                <a:lnTo>
                  <a:pt x="23163" y="58454"/>
                </a:lnTo>
                <a:lnTo>
                  <a:pt x="23407" y="58210"/>
                </a:lnTo>
                <a:lnTo>
                  <a:pt x="23590" y="57966"/>
                </a:lnTo>
                <a:lnTo>
                  <a:pt x="23773" y="57722"/>
                </a:lnTo>
                <a:lnTo>
                  <a:pt x="23834" y="57357"/>
                </a:lnTo>
                <a:lnTo>
                  <a:pt x="23895" y="57052"/>
                </a:lnTo>
                <a:lnTo>
                  <a:pt x="23895" y="56747"/>
                </a:lnTo>
                <a:lnTo>
                  <a:pt x="23773" y="56442"/>
                </a:lnTo>
                <a:lnTo>
                  <a:pt x="23651" y="56138"/>
                </a:lnTo>
                <a:close/>
                <a:moveTo>
                  <a:pt x="19506" y="53273"/>
                </a:moveTo>
                <a:lnTo>
                  <a:pt x="19628" y="54309"/>
                </a:lnTo>
                <a:lnTo>
                  <a:pt x="19689" y="54858"/>
                </a:lnTo>
                <a:lnTo>
                  <a:pt x="19689" y="55406"/>
                </a:lnTo>
                <a:lnTo>
                  <a:pt x="19567" y="56442"/>
                </a:lnTo>
                <a:lnTo>
                  <a:pt x="19567" y="56930"/>
                </a:lnTo>
                <a:lnTo>
                  <a:pt x="19567" y="57418"/>
                </a:lnTo>
                <a:lnTo>
                  <a:pt x="19689" y="57844"/>
                </a:lnTo>
                <a:lnTo>
                  <a:pt x="19811" y="58210"/>
                </a:lnTo>
                <a:lnTo>
                  <a:pt x="19933" y="58454"/>
                </a:lnTo>
                <a:lnTo>
                  <a:pt x="19933" y="58698"/>
                </a:lnTo>
                <a:lnTo>
                  <a:pt x="19933" y="59246"/>
                </a:lnTo>
                <a:lnTo>
                  <a:pt x="19811" y="60283"/>
                </a:lnTo>
                <a:lnTo>
                  <a:pt x="19689" y="61319"/>
                </a:lnTo>
                <a:lnTo>
                  <a:pt x="19628" y="62843"/>
                </a:lnTo>
                <a:lnTo>
                  <a:pt x="19628" y="64305"/>
                </a:lnTo>
                <a:lnTo>
                  <a:pt x="19567" y="65281"/>
                </a:lnTo>
                <a:lnTo>
                  <a:pt x="19628" y="66195"/>
                </a:lnTo>
                <a:lnTo>
                  <a:pt x="19750" y="68267"/>
                </a:lnTo>
                <a:lnTo>
                  <a:pt x="19750" y="69486"/>
                </a:lnTo>
                <a:lnTo>
                  <a:pt x="19689" y="70645"/>
                </a:lnTo>
                <a:lnTo>
                  <a:pt x="19506" y="73022"/>
                </a:lnTo>
                <a:lnTo>
                  <a:pt x="19323" y="70888"/>
                </a:lnTo>
                <a:lnTo>
                  <a:pt x="19262" y="69791"/>
                </a:lnTo>
                <a:lnTo>
                  <a:pt x="19262" y="68694"/>
                </a:lnTo>
                <a:lnTo>
                  <a:pt x="19323" y="67658"/>
                </a:lnTo>
                <a:lnTo>
                  <a:pt x="19384" y="66561"/>
                </a:lnTo>
                <a:lnTo>
                  <a:pt x="19445" y="65464"/>
                </a:lnTo>
                <a:lnTo>
                  <a:pt x="19384" y="64366"/>
                </a:lnTo>
                <a:lnTo>
                  <a:pt x="19323" y="62599"/>
                </a:lnTo>
                <a:lnTo>
                  <a:pt x="19323" y="61745"/>
                </a:lnTo>
                <a:lnTo>
                  <a:pt x="19262" y="60831"/>
                </a:lnTo>
                <a:lnTo>
                  <a:pt x="19140" y="59612"/>
                </a:lnTo>
                <a:lnTo>
                  <a:pt x="19079" y="59002"/>
                </a:lnTo>
                <a:lnTo>
                  <a:pt x="19079" y="58698"/>
                </a:lnTo>
                <a:lnTo>
                  <a:pt x="19079" y="58393"/>
                </a:lnTo>
                <a:lnTo>
                  <a:pt x="19262" y="57844"/>
                </a:lnTo>
                <a:lnTo>
                  <a:pt x="19384" y="57235"/>
                </a:lnTo>
                <a:lnTo>
                  <a:pt x="19445" y="56625"/>
                </a:lnTo>
                <a:lnTo>
                  <a:pt x="19384" y="56016"/>
                </a:lnTo>
                <a:lnTo>
                  <a:pt x="19384" y="55345"/>
                </a:lnTo>
                <a:lnTo>
                  <a:pt x="19384" y="54614"/>
                </a:lnTo>
                <a:lnTo>
                  <a:pt x="19506" y="53273"/>
                </a:lnTo>
                <a:close/>
                <a:moveTo>
                  <a:pt x="21883" y="10118"/>
                </a:moveTo>
                <a:lnTo>
                  <a:pt x="22066" y="12191"/>
                </a:lnTo>
                <a:lnTo>
                  <a:pt x="22066" y="12313"/>
                </a:lnTo>
                <a:lnTo>
                  <a:pt x="22127" y="12434"/>
                </a:lnTo>
                <a:lnTo>
                  <a:pt x="22371" y="12617"/>
                </a:lnTo>
                <a:lnTo>
                  <a:pt x="22676" y="12739"/>
                </a:lnTo>
                <a:lnTo>
                  <a:pt x="23224" y="13105"/>
                </a:lnTo>
                <a:lnTo>
                  <a:pt x="24321" y="13836"/>
                </a:lnTo>
                <a:lnTo>
                  <a:pt x="22493" y="14141"/>
                </a:lnTo>
                <a:lnTo>
                  <a:pt x="22493" y="14141"/>
                </a:lnTo>
                <a:lnTo>
                  <a:pt x="24139" y="14080"/>
                </a:lnTo>
                <a:lnTo>
                  <a:pt x="25784" y="14080"/>
                </a:lnTo>
                <a:lnTo>
                  <a:pt x="26638" y="14141"/>
                </a:lnTo>
                <a:lnTo>
                  <a:pt x="27491" y="14324"/>
                </a:lnTo>
                <a:lnTo>
                  <a:pt x="27918" y="14446"/>
                </a:lnTo>
                <a:lnTo>
                  <a:pt x="28344" y="14629"/>
                </a:lnTo>
                <a:lnTo>
                  <a:pt x="28710" y="14812"/>
                </a:lnTo>
                <a:lnTo>
                  <a:pt x="29015" y="15055"/>
                </a:lnTo>
                <a:lnTo>
                  <a:pt x="29320" y="15421"/>
                </a:lnTo>
                <a:lnTo>
                  <a:pt x="29563" y="15787"/>
                </a:lnTo>
                <a:lnTo>
                  <a:pt x="29990" y="16518"/>
                </a:lnTo>
                <a:lnTo>
                  <a:pt x="30356" y="17311"/>
                </a:lnTo>
                <a:lnTo>
                  <a:pt x="30539" y="17676"/>
                </a:lnTo>
                <a:lnTo>
                  <a:pt x="30600" y="18103"/>
                </a:lnTo>
                <a:lnTo>
                  <a:pt x="30661" y="19017"/>
                </a:lnTo>
                <a:lnTo>
                  <a:pt x="30661" y="19932"/>
                </a:lnTo>
                <a:lnTo>
                  <a:pt x="30600" y="20846"/>
                </a:lnTo>
                <a:lnTo>
                  <a:pt x="30600" y="21151"/>
                </a:lnTo>
                <a:lnTo>
                  <a:pt x="30661" y="21455"/>
                </a:lnTo>
                <a:lnTo>
                  <a:pt x="30965" y="23345"/>
                </a:lnTo>
                <a:lnTo>
                  <a:pt x="31209" y="25235"/>
                </a:lnTo>
                <a:lnTo>
                  <a:pt x="31270" y="26149"/>
                </a:lnTo>
                <a:lnTo>
                  <a:pt x="31331" y="27063"/>
                </a:lnTo>
                <a:lnTo>
                  <a:pt x="31392" y="27429"/>
                </a:lnTo>
                <a:lnTo>
                  <a:pt x="31514" y="27795"/>
                </a:lnTo>
                <a:lnTo>
                  <a:pt x="31697" y="28160"/>
                </a:lnTo>
                <a:lnTo>
                  <a:pt x="31880" y="28465"/>
                </a:lnTo>
                <a:lnTo>
                  <a:pt x="32123" y="28770"/>
                </a:lnTo>
                <a:lnTo>
                  <a:pt x="32245" y="29136"/>
                </a:lnTo>
                <a:lnTo>
                  <a:pt x="32550" y="29928"/>
                </a:lnTo>
                <a:lnTo>
                  <a:pt x="32916" y="30781"/>
                </a:lnTo>
                <a:lnTo>
                  <a:pt x="33160" y="31696"/>
                </a:lnTo>
                <a:lnTo>
                  <a:pt x="33343" y="32366"/>
                </a:lnTo>
                <a:lnTo>
                  <a:pt x="33464" y="33097"/>
                </a:lnTo>
                <a:lnTo>
                  <a:pt x="33647" y="34499"/>
                </a:lnTo>
                <a:lnTo>
                  <a:pt x="33830" y="35536"/>
                </a:lnTo>
                <a:lnTo>
                  <a:pt x="34074" y="36511"/>
                </a:lnTo>
                <a:lnTo>
                  <a:pt x="34379" y="37547"/>
                </a:lnTo>
                <a:lnTo>
                  <a:pt x="34805" y="38461"/>
                </a:lnTo>
                <a:lnTo>
                  <a:pt x="34440" y="38522"/>
                </a:lnTo>
                <a:lnTo>
                  <a:pt x="34257" y="38644"/>
                </a:lnTo>
                <a:lnTo>
                  <a:pt x="34135" y="38705"/>
                </a:lnTo>
                <a:lnTo>
                  <a:pt x="34135" y="38827"/>
                </a:lnTo>
                <a:lnTo>
                  <a:pt x="34196" y="38888"/>
                </a:lnTo>
                <a:lnTo>
                  <a:pt x="34501" y="38827"/>
                </a:lnTo>
                <a:lnTo>
                  <a:pt x="34866" y="38705"/>
                </a:lnTo>
                <a:lnTo>
                  <a:pt x="35293" y="38705"/>
                </a:lnTo>
                <a:lnTo>
                  <a:pt x="35720" y="38766"/>
                </a:lnTo>
                <a:lnTo>
                  <a:pt x="36085" y="39010"/>
                </a:lnTo>
                <a:lnTo>
                  <a:pt x="36512" y="39376"/>
                </a:lnTo>
                <a:lnTo>
                  <a:pt x="36878" y="39802"/>
                </a:lnTo>
                <a:lnTo>
                  <a:pt x="37609" y="40717"/>
                </a:lnTo>
                <a:lnTo>
                  <a:pt x="37975" y="41143"/>
                </a:lnTo>
                <a:lnTo>
                  <a:pt x="38402" y="41509"/>
                </a:lnTo>
                <a:lnTo>
                  <a:pt x="38706" y="41753"/>
                </a:lnTo>
                <a:lnTo>
                  <a:pt x="38767" y="41814"/>
                </a:lnTo>
                <a:lnTo>
                  <a:pt x="38767" y="41875"/>
                </a:lnTo>
                <a:lnTo>
                  <a:pt x="38706" y="41936"/>
                </a:lnTo>
                <a:lnTo>
                  <a:pt x="38585" y="41997"/>
                </a:lnTo>
                <a:lnTo>
                  <a:pt x="38219" y="41997"/>
                </a:lnTo>
                <a:lnTo>
                  <a:pt x="37853" y="41875"/>
                </a:lnTo>
                <a:lnTo>
                  <a:pt x="37609" y="41753"/>
                </a:lnTo>
                <a:lnTo>
                  <a:pt x="37365" y="41570"/>
                </a:lnTo>
                <a:lnTo>
                  <a:pt x="37000" y="41204"/>
                </a:lnTo>
                <a:lnTo>
                  <a:pt x="36817" y="41082"/>
                </a:lnTo>
                <a:lnTo>
                  <a:pt x="36634" y="41021"/>
                </a:lnTo>
                <a:lnTo>
                  <a:pt x="36451" y="40960"/>
                </a:lnTo>
                <a:lnTo>
                  <a:pt x="36390" y="41021"/>
                </a:lnTo>
                <a:lnTo>
                  <a:pt x="36329" y="41143"/>
                </a:lnTo>
                <a:lnTo>
                  <a:pt x="36390" y="41326"/>
                </a:lnTo>
                <a:lnTo>
                  <a:pt x="36451" y="41570"/>
                </a:lnTo>
                <a:lnTo>
                  <a:pt x="36695" y="42119"/>
                </a:lnTo>
                <a:lnTo>
                  <a:pt x="37000" y="42667"/>
                </a:lnTo>
                <a:lnTo>
                  <a:pt x="37609" y="43764"/>
                </a:lnTo>
                <a:lnTo>
                  <a:pt x="37792" y="44069"/>
                </a:lnTo>
                <a:lnTo>
                  <a:pt x="37853" y="44191"/>
                </a:lnTo>
                <a:lnTo>
                  <a:pt x="37914" y="44374"/>
                </a:lnTo>
                <a:lnTo>
                  <a:pt x="37914" y="44496"/>
                </a:lnTo>
                <a:lnTo>
                  <a:pt x="37853" y="44557"/>
                </a:lnTo>
                <a:lnTo>
                  <a:pt x="37792" y="44557"/>
                </a:lnTo>
                <a:lnTo>
                  <a:pt x="37670" y="44496"/>
                </a:lnTo>
                <a:lnTo>
                  <a:pt x="37487" y="44374"/>
                </a:lnTo>
                <a:lnTo>
                  <a:pt x="37365" y="44252"/>
                </a:lnTo>
                <a:lnTo>
                  <a:pt x="36756" y="43399"/>
                </a:lnTo>
                <a:lnTo>
                  <a:pt x="36512" y="42972"/>
                </a:lnTo>
                <a:lnTo>
                  <a:pt x="36146" y="42606"/>
                </a:lnTo>
                <a:lnTo>
                  <a:pt x="36024" y="42545"/>
                </a:lnTo>
                <a:lnTo>
                  <a:pt x="35842" y="42484"/>
                </a:lnTo>
                <a:lnTo>
                  <a:pt x="35781" y="42606"/>
                </a:lnTo>
                <a:lnTo>
                  <a:pt x="35720" y="42789"/>
                </a:lnTo>
                <a:lnTo>
                  <a:pt x="35781" y="43094"/>
                </a:lnTo>
                <a:lnTo>
                  <a:pt x="35842" y="43399"/>
                </a:lnTo>
                <a:lnTo>
                  <a:pt x="36207" y="44496"/>
                </a:lnTo>
                <a:lnTo>
                  <a:pt x="36390" y="44861"/>
                </a:lnTo>
                <a:lnTo>
                  <a:pt x="36512" y="45288"/>
                </a:lnTo>
                <a:lnTo>
                  <a:pt x="36512" y="45471"/>
                </a:lnTo>
                <a:lnTo>
                  <a:pt x="36451" y="45593"/>
                </a:lnTo>
                <a:lnTo>
                  <a:pt x="36390" y="45654"/>
                </a:lnTo>
                <a:lnTo>
                  <a:pt x="36329" y="45715"/>
                </a:lnTo>
                <a:lnTo>
                  <a:pt x="36268" y="45654"/>
                </a:lnTo>
                <a:lnTo>
                  <a:pt x="36207" y="45593"/>
                </a:lnTo>
                <a:lnTo>
                  <a:pt x="36024" y="45410"/>
                </a:lnTo>
                <a:lnTo>
                  <a:pt x="35964" y="45166"/>
                </a:lnTo>
                <a:lnTo>
                  <a:pt x="35781" y="44739"/>
                </a:lnTo>
                <a:lnTo>
                  <a:pt x="35354" y="43642"/>
                </a:lnTo>
                <a:lnTo>
                  <a:pt x="35232" y="43216"/>
                </a:lnTo>
                <a:lnTo>
                  <a:pt x="35110" y="42972"/>
                </a:lnTo>
                <a:lnTo>
                  <a:pt x="35049" y="42911"/>
                </a:lnTo>
                <a:lnTo>
                  <a:pt x="34866" y="42911"/>
                </a:lnTo>
                <a:lnTo>
                  <a:pt x="34805" y="42972"/>
                </a:lnTo>
                <a:lnTo>
                  <a:pt x="34744" y="43216"/>
                </a:lnTo>
                <a:lnTo>
                  <a:pt x="34744" y="43642"/>
                </a:lnTo>
                <a:lnTo>
                  <a:pt x="34805" y="44739"/>
                </a:lnTo>
                <a:lnTo>
                  <a:pt x="34805" y="45166"/>
                </a:lnTo>
                <a:lnTo>
                  <a:pt x="34805" y="45410"/>
                </a:lnTo>
                <a:lnTo>
                  <a:pt x="34683" y="45593"/>
                </a:lnTo>
                <a:lnTo>
                  <a:pt x="34623" y="45654"/>
                </a:lnTo>
                <a:lnTo>
                  <a:pt x="34562" y="45593"/>
                </a:lnTo>
                <a:lnTo>
                  <a:pt x="34440" y="45349"/>
                </a:lnTo>
                <a:lnTo>
                  <a:pt x="34379" y="44800"/>
                </a:lnTo>
                <a:lnTo>
                  <a:pt x="34318" y="44130"/>
                </a:lnTo>
                <a:lnTo>
                  <a:pt x="34318" y="43825"/>
                </a:lnTo>
                <a:lnTo>
                  <a:pt x="34196" y="43338"/>
                </a:lnTo>
                <a:lnTo>
                  <a:pt x="34135" y="43094"/>
                </a:lnTo>
                <a:lnTo>
                  <a:pt x="34013" y="42911"/>
                </a:lnTo>
                <a:lnTo>
                  <a:pt x="33891" y="42850"/>
                </a:lnTo>
                <a:lnTo>
                  <a:pt x="33708" y="42911"/>
                </a:lnTo>
                <a:lnTo>
                  <a:pt x="33647" y="42972"/>
                </a:lnTo>
                <a:lnTo>
                  <a:pt x="33586" y="43094"/>
                </a:lnTo>
                <a:lnTo>
                  <a:pt x="33586" y="43338"/>
                </a:lnTo>
                <a:lnTo>
                  <a:pt x="33586" y="43825"/>
                </a:lnTo>
                <a:lnTo>
                  <a:pt x="33647" y="44252"/>
                </a:lnTo>
                <a:lnTo>
                  <a:pt x="33647" y="44618"/>
                </a:lnTo>
                <a:lnTo>
                  <a:pt x="33647" y="44800"/>
                </a:lnTo>
                <a:lnTo>
                  <a:pt x="33586" y="44983"/>
                </a:lnTo>
                <a:lnTo>
                  <a:pt x="33525" y="45044"/>
                </a:lnTo>
                <a:lnTo>
                  <a:pt x="33464" y="45044"/>
                </a:lnTo>
                <a:lnTo>
                  <a:pt x="33403" y="44983"/>
                </a:lnTo>
                <a:lnTo>
                  <a:pt x="33343" y="44922"/>
                </a:lnTo>
                <a:lnTo>
                  <a:pt x="33282" y="44679"/>
                </a:lnTo>
                <a:lnTo>
                  <a:pt x="33221" y="44435"/>
                </a:lnTo>
                <a:lnTo>
                  <a:pt x="33221" y="43886"/>
                </a:lnTo>
                <a:lnTo>
                  <a:pt x="33099" y="42667"/>
                </a:lnTo>
                <a:lnTo>
                  <a:pt x="33099" y="42423"/>
                </a:lnTo>
                <a:lnTo>
                  <a:pt x="33038" y="42240"/>
                </a:lnTo>
                <a:lnTo>
                  <a:pt x="32794" y="41509"/>
                </a:lnTo>
                <a:lnTo>
                  <a:pt x="32550" y="40717"/>
                </a:lnTo>
                <a:lnTo>
                  <a:pt x="32489" y="40412"/>
                </a:lnTo>
                <a:lnTo>
                  <a:pt x="32428" y="40046"/>
                </a:lnTo>
                <a:lnTo>
                  <a:pt x="32489" y="39863"/>
                </a:lnTo>
                <a:lnTo>
                  <a:pt x="32550" y="39741"/>
                </a:lnTo>
                <a:lnTo>
                  <a:pt x="32611" y="39619"/>
                </a:lnTo>
                <a:lnTo>
                  <a:pt x="32794" y="39498"/>
                </a:lnTo>
                <a:lnTo>
                  <a:pt x="32855" y="39437"/>
                </a:lnTo>
                <a:lnTo>
                  <a:pt x="32916" y="39376"/>
                </a:lnTo>
                <a:lnTo>
                  <a:pt x="32855" y="39315"/>
                </a:lnTo>
                <a:lnTo>
                  <a:pt x="32794" y="39254"/>
                </a:lnTo>
                <a:lnTo>
                  <a:pt x="32672" y="39254"/>
                </a:lnTo>
                <a:lnTo>
                  <a:pt x="32489" y="39376"/>
                </a:lnTo>
                <a:lnTo>
                  <a:pt x="32062" y="38400"/>
                </a:lnTo>
                <a:lnTo>
                  <a:pt x="31636" y="37364"/>
                </a:lnTo>
                <a:lnTo>
                  <a:pt x="30722" y="35414"/>
                </a:lnTo>
                <a:lnTo>
                  <a:pt x="29746" y="33463"/>
                </a:lnTo>
                <a:lnTo>
                  <a:pt x="29381" y="32488"/>
                </a:lnTo>
                <a:lnTo>
                  <a:pt x="28954" y="31452"/>
                </a:lnTo>
                <a:lnTo>
                  <a:pt x="28649" y="30355"/>
                </a:lnTo>
                <a:lnTo>
                  <a:pt x="28466" y="29257"/>
                </a:lnTo>
                <a:lnTo>
                  <a:pt x="28161" y="28160"/>
                </a:lnTo>
                <a:lnTo>
                  <a:pt x="27796" y="27063"/>
                </a:lnTo>
                <a:lnTo>
                  <a:pt x="27064" y="25356"/>
                </a:lnTo>
                <a:lnTo>
                  <a:pt x="27064" y="25174"/>
                </a:lnTo>
                <a:lnTo>
                  <a:pt x="27064" y="24991"/>
                </a:lnTo>
                <a:lnTo>
                  <a:pt x="27125" y="24747"/>
                </a:lnTo>
                <a:lnTo>
                  <a:pt x="27247" y="24625"/>
                </a:lnTo>
                <a:lnTo>
                  <a:pt x="27369" y="24503"/>
                </a:lnTo>
                <a:lnTo>
                  <a:pt x="27491" y="24259"/>
                </a:lnTo>
                <a:lnTo>
                  <a:pt x="27613" y="23955"/>
                </a:lnTo>
                <a:lnTo>
                  <a:pt x="27796" y="23345"/>
                </a:lnTo>
                <a:lnTo>
                  <a:pt x="27857" y="22735"/>
                </a:lnTo>
                <a:lnTo>
                  <a:pt x="27796" y="22126"/>
                </a:lnTo>
                <a:lnTo>
                  <a:pt x="27735" y="21455"/>
                </a:lnTo>
                <a:lnTo>
                  <a:pt x="27613" y="20846"/>
                </a:lnTo>
                <a:lnTo>
                  <a:pt x="27491" y="20541"/>
                </a:lnTo>
                <a:lnTo>
                  <a:pt x="27430" y="20236"/>
                </a:lnTo>
                <a:lnTo>
                  <a:pt x="27491" y="19566"/>
                </a:lnTo>
                <a:lnTo>
                  <a:pt x="27369" y="20175"/>
                </a:lnTo>
                <a:lnTo>
                  <a:pt x="27369" y="20358"/>
                </a:lnTo>
                <a:lnTo>
                  <a:pt x="27369" y="20602"/>
                </a:lnTo>
                <a:lnTo>
                  <a:pt x="27491" y="21212"/>
                </a:lnTo>
                <a:lnTo>
                  <a:pt x="27552" y="21821"/>
                </a:lnTo>
                <a:lnTo>
                  <a:pt x="27552" y="22370"/>
                </a:lnTo>
                <a:lnTo>
                  <a:pt x="27552" y="22979"/>
                </a:lnTo>
                <a:lnTo>
                  <a:pt x="27430" y="23589"/>
                </a:lnTo>
                <a:lnTo>
                  <a:pt x="27308" y="23833"/>
                </a:lnTo>
                <a:lnTo>
                  <a:pt x="27186" y="24076"/>
                </a:lnTo>
                <a:lnTo>
                  <a:pt x="27003" y="24320"/>
                </a:lnTo>
                <a:lnTo>
                  <a:pt x="26820" y="24503"/>
                </a:lnTo>
                <a:lnTo>
                  <a:pt x="26577" y="24686"/>
                </a:lnTo>
                <a:lnTo>
                  <a:pt x="26333" y="24808"/>
                </a:lnTo>
                <a:lnTo>
                  <a:pt x="25784" y="24991"/>
                </a:lnTo>
                <a:lnTo>
                  <a:pt x="25236" y="25052"/>
                </a:lnTo>
                <a:lnTo>
                  <a:pt x="24017" y="25235"/>
                </a:lnTo>
                <a:lnTo>
                  <a:pt x="23468" y="25295"/>
                </a:lnTo>
                <a:lnTo>
                  <a:pt x="22798" y="25295"/>
                </a:lnTo>
                <a:lnTo>
                  <a:pt x="22615" y="25235"/>
                </a:lnTo>
                <a:lnTo>
                  <a:pt x="22493" y="25174"/>
                </a:lnTo>
                <a:lnTo>
                  <a:pt x="22188" y="24991"/>
                </a:lnTo>
                <a:lnTo>
                  <a:pt x="21639" y="24625"/>
                </a:lnTo>
                <a:lnTo>
                  <a:pt x="20359" y="23894"/>
                </a:lnTo>
                <a:lnTo>
                  <a:pt x="20359" y="23894"/>
                </a:lnTo>
                <a:lnTo>
                  <a:pt x="21883" y="24991"/>
                </a:lnTo>
                <a:lnTo>
                  <a:pt x="22249" y="25295"/>
                </a:lnTo>
                <a:lnTo>
                  <a:pt x="22432" y="25417"/>
                </a:lnTo>
                <a:lnTo>
                  <a:pt x="22615" y="25539"/>
                </a:lnTo>
                <a:lnTo>
                  <a:pt x="22798" y="25600"/>
                </a:lnTo>
                <a:lnTo>
                  <a:pt x="23285" y="25600"/>
                </a:lnTo>
                <a:lnTo>
                  <a:pt x="24260" y="25539"/>
                </a:lnTo>
                <a:lnTo>
                  <a:pt x="25175" y="25417"/>
                </a:lnTo>
                <a:lnTo>
                  <a:pt x="26028" y="25295"/>
                </a:lnTo>
                <a:lnTo>
                  <a:pt x="26394" y="25174"/>
                </a:lnTo>
                <a:lnTo>
                  <a:pt x="26820" y="24991"/>
                </a:lnTo>
                <a:lnTo>
                  <a:pt x="26699" y="25539"/>
                </a:lnTo>
                <a:lnTo>
                  <a:pt x="25845" y="28099"/>
                </a:lnTo>
                <a:lnTo>
                  <a:pt x="25784" y="28282"/>
                </a:lnTo>
                <a:lnTo>
                  <a:pt x="25723" y="28709"/>
                </a:lnTo>
                <a:lnTo>
                  <a:pt x="25723" y="30416"/>
                </a:lnTo>
                <a:lnTo>
                  <a:pt x="25784" y="32610"/>
                </a:lnTo>
                <a:lnTo>
                  <a:pt x="25784" y="32976"/>
                </a:lnTo>
                <a:lnTo>
                  <a:pt x="25723" y="33280"/>
                </a:lnTo>
                <a:lnTo>
                  <a:pt x="25662" y="33585"/>
                </a:lnTo>
                <a:lnTo>
                  <a:pt x="25723" y="33890"/>
                </a:lnTo>
                <a:lnTo>
                  <a:pt x="25784" y="34195"/>
                </a:lnTo>
                <a:lnTo>
                  <a:pt x="25967" y="35109"/>
                </a:lnTo>
                <a:lnTo>
                  <a:pt x="26272" y="36877"/>
                </a:lnTo>
                <a:lnTo>
                  <a:pt x="26394" y="37730"/>
                </a:lnTo>
                <a:lnTo>
                  <a:pt x="26516" y="38644"/>
                </a:lnTo>
                <a:lnTo>
                  <a:pt x="26516" y="40412"/>
                </a:lnTo>
                <a:lnTo>
                  <a:pt x="26455" y="42240"/>
                </a:lnTo>
                <a:lnTo>
                  <a:pt x="26333" y="44008"/>
                </a:lnTo>
                <a:lnTo>
                  <a:pt x="26211" y="45776"/>
                </a:lnTo>
                <a:lnTo>
                  <a:pt x="26028" y="47543"/>
                </a:lnTo>
                <a:lnTo>
                  <a:pt x="25784" y="49311"/>
                </a:lnTo>
                <a:lnTo>
                  <a:pt x="25419" y="51079"/>
                </a:lnTo>
                <a:lnTo>
                  <a:pt x="24992" y="52846"/>
                </a:lnTo>
                <a:lnTo>
                  <a:pt x="24565" y="54553"/>
                </a:lnTo>
                <a:lnTo>
                  <a:pt x="24382" y="55406"/>
                </a:lnTo>
                <a:lnTo>
                  <a:pt x="24260" y="56260"/>
                </a:lnTo>
                <a:lnTo>
                  <a:pt x="24199" y="57235"/>
                </a:lnTo>
                <a:lnTo>
                  <a:pt x="24321" y="58210"/>
                </a:lnTo>
                <a:lnTo>
                  <a:pt x="24504" y="59063"/>
                </a:lnTo>
                <a:lnTo>
                  <a:pt x="24687" y="59917"/>
                </a:lnTo>
                <a:lnTo>
                  <a:pt x="24870" y="60770"/>
                </a:lnTo>
                <a:lnTo>
                  <a:pt x="25053" y="61684"/>
                </a:lnTo>
                <a:lnTo>
                  <a:pt x="25114" y="62538"/>
                </a:lnTo>
                <a:lnTo>
                  <a:pt x="25053" y="63391"/>
                </a:lnTo>
                <a:lnTo>
                  <a:pt x="24992" y="64244"/>
                </a:lnTo>
                <a:lnTo>
                  <a:pt x="24870" y="65098"/>
                </a:lnTo>
                <a:lnTo>
                  <a:pt x="24565" y="66317"/>
                </a:lnTo>
                <a:lnTo>
                  <a:pt x="24260" y="67475"/>
                </a:lnTo>
                <a:lnTo>
                  <a:pt x="23529" y="69791"/>
                </a:lnTo>
                <a:lnTo>
                  <a:pt x="22493" y="73326"/>
                </a:lnTo>
                <a:lnTo>
                  <a:pt x="22127" y="74789"/>
                </a:lnTo>
                <a:lnTo>
                  <a:pt x="22005" y="75216"/>
                </a:lnTo>
                <a:lnTo>
                  <a:pt x="22005" y="75460"/>
                </a:lnTo>
                <a:lnTo>
                  <a:pt x="22005" y="75704"/>
                </a:lnTo>
                <a:lnTo>
                  <a:pt x="22066" y="75947"/>
                </a:lnTo>
                <a:lnTo>
                  <a:pt x="22188" y="76252"/>
                </a:lnTo>
                <a:lnTo>
                  <a:pt x="22432" y="76740"/>
                </a:lnTo>
                <a:lnTo>
                  <a:pt x="22859" y="77410"/>
                </a:lnTo>
                <a:lnTo>
                  <a:pt x="23285" y="78081"/>
                </a:lnTo>
                <a:lnTo>
                  <a:pt x="23529" y="78386"/>
                </a:lnTo>
                <a:lnTo>
                  <a:pt x="23773" y="78568"/>
                </a:lnTo>
                <a:lnTo>
                  <a:pt x="24199" y="78873"/>
                </a:lnTo>
                <a:lnTo>
                  <a:pt x="24321" y="78995"/>
                </a:lnTo>
                <a:lnTo>
                  <a:pt x="24321" y="79056"/>
                </a:lnTo>
                <a:lnTo>
                  <a:pt x="24260" y="79117"/>
                </a:lnTo>
                <a:lnTo>
                  <a:pt x="24199" y="79178"/>
                </a:lnTo>
                <a:lnTo>
                  <a:pt x="23956" y="79239"/>
                </a:lnTo>
                <a:lnTo>
                  <a:pt x="23773" y="79300"/>
                </a:lnTo>
                <a:lnTo>
                  <a:pt x="22919" y="79483"/>
                </a:lnTo>
                <a:lnTo>
                  <a:pt x="22493" y="79544"/>
                </a:lnTo>
                <a:lnTo>
                  <a:pt x="22005" y="79605"/>
                </a:lnTo>
                <a:lnTo>
                  <a:pt x="21700" y="79544"/>
                </a:lnTo>
                <a:lnTo>
                  <a:pt x="21578" y="79422"/>
                </a:lnTo>
                <a:lnTo>
                  <a:pt x="21518" y="79300"/>
                </a:lnTo>
                <a:lnTo>
                  <a:pt x="21457" y="78995"/>
                </a:lnTo>
                <a:lnTo>
                  <a:pt x="21396" y="78873"/>
                </a:lnTo>
                <a:lnTo>
                  <a:pt x="21335" y="78751"/>
                </a:lnTo>
                <a:lnTo>
                  <a:pt x="21213" y="78751"/>
                </a:lnTo>
                <a:lnTo>
                  <a:pt x="21213" y="78873"/>
                </a:lnTo>
                <a:lnTo>
                  <a:pt x="21274" y="79117"/>
                </a:lnTo>
                <a:lnTo>
                  <a:pt x="21335" y="79422"/>
                </a:lnTo>
                <a:lnTo>
                  <a:pt x="21335" y="79605"/>
                </a:lnTo>
                <a:lnTo>
                  <a:pt x="21274" y="79727"/>
                </a:lnTo>
                <a:lnTo>
                  <a:pt x="21213" y="79848"/>
                </a:lnTo>
                <a:lnTo>
                  <a:pt x="21030" y="79909"/>
                </a:lnTo>
                <a:lnTo>
                  <a:pt x="20725" y="79970"/>
                </a:lnTo>
                <a:lnTo>
                  <a:pt x="20359" y="79970"/>
                </a:lnTo>
                <a:lnTo>
                  <a:pt x="20177" y="79909"/>
                </a:lnTo>
                <a:lnTo>
                  <a:pt x="19994" y="79848"/>
                </a:lnTo>
                <a:lnTo>
                  <a:pt x="19811" y="79666"/>
                </a:lnTo>
                <a:lnTo>
                  <a:pt x="19750" y="79422"/>
                </a:lnTo>
                <a:lnTo>
                  <a:pt x="19628" y="78995"/>
                </a:lnTo>
                <a:lnTo>
                  <a:pt x="19628" y="78507"/>
                </a:lnTo>
                <a:lnTo>
                  <a:pt x="19628" y="78020"/>
                </a:lnTo>
                <a:lnTo>
                  <a:pt x="19628" y="75582"/>
                </a:lnTo>
                <a:lnTo>
                  <a:pt x="19689" y="74119"/>
                </a:lnTo>
                <a:lnTo>
                  <a:pt x="19811" y="72656"/>
                </a:lnTo>
                <a:lnTo>
                  <a:pt x="19994" y="71193"/>
                </a:lnTo>
                <a:lnTo>
                  <a:pt x="20055" y="69669"/>
                </a:lnTo>
                <a:lnTo>
                  <a:pt x="20116" y="68816"/>
                </a:lnTo>
                <a:lnTo>
                  <a:pt x="20055" y="67963"/>
                </a:lnTo>
                <a:lnTo>
                  <a:pt x="19933" y="66195"/>
                </a:lnTo>
                <a:lnTo>
                  <a:pt x="19933" y="64915"/>
                </a:lnTo>
                <a:lnTo>
                  <a:pt x="19994" y="63696"/>
                </a:lnTo>
                <a:lnTo>
                  <a:pt x="20055" y="62172"/>
                </a:lnTo>
                <a:lnTo>
                  <a:pt x="20116" y="60587"/>
                </a:lnTo>
                <a:lnTo>
                  <a:pt x="20238" y="59734"/>
                </a:lnTo>
                <a:lnTo>
                  <a:pt x="20298" y="58820"/>
                </a:lnTo>
                <a:lnTo>
                  <a:pt x="20298" y="58515"/>
                </a:lnTo>
                <a:lnTo>
                  <a:pt x="20238" y="58271"/>
                </a:lnTo>
                <a:lnTo>
                  <a:pt x="20055" y="57905"/>
                </a:lnTo>
                <a:lnTo>
                  <a:pt x="19933" y="57540"/>
                </a:lnTo>
                <a:lnTo>
                  <a:pt x="19872" y="57113"/>
                </a:lnTo>
                <a:lnTo>
                  <a:pt x="19872" y="56625"/>
                </a:lnTo>
                <a:lnTo>
                  <a:pt x="19933" y="55772"/>
                </a:lnTo>
                <a:lnTo>
                  <a:pt x="19994" y="55345"/>
                </a:lnTo>
                <a:lnTo>
                  <a:pt x="19994" y="54919"/>
                </a:lnTo>
                <a:lnTo>
                  <a:pt x="19933" y="54065"/>
                </a:lnTo>
                <a:lnTo>
                  <a:pt x="19750" y="52359"/>
                </a:lnTo>
                <a:lnTo>
                  <a:pt x="19628" y="50652"/>
                </a:lnTo>
                <a:lnTo>
                  <a:pt x="19628" y="48275"/>
                </a:lnTo>
                <a:lnTo>
                  <a:pt x="19628" y="45898"/>
                </a:lnTo>
                <a:lnTo>
                  <a:pt x="19628" y="44130"/>
                </a:lnTo>
                <a:lnTo>
                  <a:pt x="19628" y="43338"/>
                </a:lnTo>
                <a:lnTo>
                  <a:pt x="19567" y="43155"/>
                </a:lnTo>
                <a:lnTo>
                  <a:pt x="19628" y="42911"/>
                </a:lnTo>
                <a:lnTo>
                  <a:pt x="19811" y="42911"/>
                </a:lnTo>
                <a:lnTo>
                  <a:pt x="20177" y="42789"/>
                </a:lnTo>
                <a:lnTo>
                  <a:pt x="20542" y="42667"/>
                </a:lnTo>
                <a:lnTo>
                  <a:pt x="20786" y="42423"/>
                </a:lnTo>
                <a:lnTo>
                  <a:pt x="20969" y="42119"/>
                </a:lnTo>
                <a:lnTo>
                  <a:pt x="21030" y="41814"/>
                </a:lnTo>
                <a:lnTo>
                  <a:pt x="21030" y="41509"/>
                </a:lnTo>
                <a:lnTo>
                  <a:pt x="20847" y="41936"/>
                </a:lnTo>
                <a:lnTo>
                  <a:pt x="20725" y="42119"/>
                </a:lnTo>
                <a:lnTo>
                  <a:pt x="20542" y="42301"/>
                </a:lnTo>
                <a:lnTo>
                  <a:pt x="20298" y="42423"/>
                </a:lnTo>
                <a:lnTo>
                  <a:pt x="20055" y="42484"/>
                </a:lnTo>
                <a:lnTo>
                  <a:pt x="19567" y="42545"/>
                </a:lnTo>
                <a:lnTo>
                  <a:pt x="19018" y="42484"/>
                </a:lnTo>
                <a:lnTo>
                  <a:pt x="18775" y="42423"/>
                </a:lnTo>
                <a:lnTo>
                  <a:pt x="18531" y="42301"/>
                </a:lnTo>
                <a:lnTo>
                  <a:pt x="18409" y="42119"/>
                </a:lnTo>
                <a:lnTo>
                  <a:pt x="18226" y="41936"/>
                </a:lnTo>
                <a:lnTo>
                  <a:pt x="18104" y="41509"/>
                </a:lnTo>
                <a:lnTo>
                  <a:pt x="18043" y="41753"/>
                </a:lnTo>
                <a:lnTo>
                  <a:pt x="18104" y="41997"/>
                </a:lnTo>
                <a:lnTo>
                  <a:pt x="18165" y="42240"/>
                </a:lnTo>
                <a:lnTo>
                  <a:pt x="18348" y="42484"/>
                </a:lnTo>
                <a:lnTo>
                  <a:pt x="18592" y="42667"/>
                </a:lnTo>
                <a:lnTo>
                  <a:pt x="18836" y="42789"/>
                </a:lnTo>
                <a:lnTo>
                  <a:pt x="19201" y="42850"/>
                </a:lnTo>
                <a:lnTo>
                  <a:pt x="19323" y="42911"/>
                </a:lnTo>
                <a:lnTo>
                  <a:pt x="19384" y="42911"/>
                </a:lnTo>
                <a:lnTo>
                  <a:pt x="19384" y="43033"/>
                </a:lnTo>
                <a:lnTo>
                  <a:pt x="19384" y="43094"/>
                </a:lnTo>
                <a:lnTo>
                  <a:pt x="19384" y="43642"/>
                </a:lnTo>
                <a:lnTo>
                  <a:pt x="19384" y="46324"/>
                </a:lnTo>
                <a:lnTo>
                  <a:pt x="19384" y="48458"/>
                </a:lnTo>
                <a:lnTo>
                  <a:pt x="19323" y="50652"/>
                </a:lnTo>
                <a:lnTo>
                  <a:pt x="19262" y="51993"/>
                </a:lnTo>
                <a:lnTo>
                  <a:pt x="19201" y="53395"/>
                </a:lnTo>
                <a:lnTo>
                  <a:pt x="19018" y="54858"/>
                </a:lnTo>
                <a:lnTo>
                  <a:pt x="19018" y="55528"/>
                </a:lnTo>
                <a:lnTo>
                  <a:pt x="19079" y="56260"/>
                </a:lnTo>
                <a:lnTo>
                  <a:pt x="19079" y="56930"/>
                </a:lnTo>
                <a:lnTo>
                  <a:pt x="18957" y="57662"/>
                </a:lnTo>
                <a:lnTo>
                  <a:pt x="18836" y="58149"/>
                </a:lnTo>
                <a:lnTo>
                  <a:pt x="18775" y="58393"/>
                </a:lnTo>
                <a:lnTo>
                  <a:pt x="18714" y="58637"/>
                </a:lnTo>
                <a:lnTo>
                  <a:pt x="18714" y="59368"/>
                </a:lnTo>
                <a:lnTo>
                  <a:pt x="18775" y="60100"/>
                </a:lnTo>
                <a:lnTo>
                  <a:pt x="18897" y="60831"/>
                </a:lnTo>
                <a:lnTo>
                  <a:pt x="18957" y="61563"/>
                </a:lnTo>
                <a:lnTo>
                  <a:pt x="19018" y="63818"/>
                </a:lnTo>
                <a:lnTo>
                  <a:pt x="19079" y="64854"/>
                </a:lnTo>
                <a:lnTo>
                  <a:pt x="19079" y="65829"/>
                </a:lnTo>
                <a:lnTo>
                  <a:pt x="18957" y="67292"/>
                </a:lnTo>
                <a:lnTo>
                  <a:pt x="18897" y="68755"/>
                </a:lnTo>
                <a:lnTo>
                  <a:pt x="18957" y="70218"/>
                </a:lnTo>
                <a:lnTo>
                  <a:pt x="19079" y="71681"/>
                </a:lnTo>
                <a:lnTo>
                  <a:pt x="19262" y="73144"/>
                </a:lnTo>
                <a:lnTo>
                  <a:pt x="19384" y="74606"/>
                </a:lnTo>
                <a:lnTo>
                  <a:pt x="19384" y="75886"/>
                </a:lnTo>
                <a:lnTo>
                  <a:pt x="19384" y="77959"/>
                </a:lnTo>
                <a:lnTo>
                  <a:pt x="19384" y="78873"/>
                </a:lnTo>
                <a:lnTo>
                  <a:pt x="19384" y="79178"/>
                </a:lnTo>
                <a:lnTo>
                  <a:pt x="19262" y="79422"/>
                </a:lnTo>
                <a:lnTo>
                  <a:pt x="19140" y="79727"/>
                </a:lnTo>
                <a:lnTo>
                  <a:pt x="18897" y="79909"/>
                </a:lnTo>
                <a:lnTo>
                  <a:pt x="18653" y="79970"/>
                </a:lnTo>
                <a:lnTo>
                  <a:pt x="18348" y="79970"/>
                </a:lnTo>
                <a:lnTo>
                  <a:pt x="18043" y="79909"/>
                </a:lnTo>
                <a:lnTo>
                  <a:pt x="17799" y="79787"/>
                </a:lnTo>
                <a:lnTo>
                  <a:pt x="17738" y="79666"/>
                </a:lnTo>
                <a:lnTo>
                  <a:pt x="17677" y="79605"/>
                </a:lnTo>
                <a:lnTo>
                  <a:pt x="17677" y="79361"/>
                </a:lnTo>
                <a:lnTo>
                  <a:pt x="17799" y="79056"/>
                </a:lnTo>
                <a:lnTo>
                  <a:pt x="17860" y="78934"/>
                </a:lnTo>
                <a:lnTo>
                  <a:pt x="17921" y="78873"/>
                </a:lnTo>
                <a:lnTo>
                  <a:pt x="17860" y="78812"/>
                </a:lnTo>
                <a:lnTo>
                  <a:pt x="17799" y="78751"/>
                </a:lnTo>
                <a:lnTo>
                  <a:pt x="17677" y="78751"/>
                </a:lnTo>
                <a:lnTo>
                  <a:pt x="17617" y="78812"/>
                </a:lnTo>
                <a:lnTo>
                  <a:pt x="17556" y="78995"/>
                </a:lnTo>
                <a:lnTo>
                  <a:pt x="17495" y="79178"/>
                </a:lnTo>
                <a:lnTo>
                  <a:pt x="17495" y="79300"/>
                </a:lnTo>
                <a:lnTo>
                  <a:pt x="17434" y="79483"/>
                </a:lnTo>
                <a:lnTo>
                  <a:pt x="17312" y="79544"/>
                </a:lnTo>
                <a:lnTo>
                  <a:pt x="17129" y="79605"/>
                </a:lnTo>
                <a:lnTo>
                  <a:pt x="16824" y="79605"/>
                </a:lnTo>
                <a:lnTo>
                  <a:pt x="16458" y="79544"/>
                </a:lnTo>
                <a:lnTo>
                  <a:pt x="16032" y="79483"/>
                </a:lnTo>
                <a:lnTo>
                  <a:pt x="15361" y="79361"/>
                </a:lnTo>
                <a:lnTo>
                  <a:pt x="14996" y="79239"/>
                </a:lnTo>
                <a:lnTo>
                  <a:pt x="14813" y="79178"/>
                </a:lnTo>
                <a:lnTo>
                  <a:pt x="14691" y="79117"/>
                </a:lnTo>
                <a:lnTo>
                  <a:pt x="14691" y="79056"/>
                </a:lnTo>
                <a:lnTo>
                  <a:pt x="14691" y="78934"/>
                </a:lnTo>
                <a:lnTo>
                  <a:pt x="14752" y="78873"/>
                </a:lnTo>
                <a:lnTo>
                  <a:pt x="14996" y="78751"/>
                </a:lnTo>
                <a:lnTo>
                  <a:pt x="15422" y="78386"/>
                </a:lnTo>
                <a:lnTo>
                  <a:pt x="15849" y="77898"/>
                </a:lnTo>
                <a:lnTo>
                  <a:pt x="16215" y="77349"/>
                </a:lnTo>
                <a:lnTo>
                  <a:pt x="16519" y="76801"/>
                </a:lnTo>
                <a:lnTo>
                  <a:pt x="16763" y="76252"/>
                </a:lnTo>
                <a:lnTo>
                  <a:pt x="16946" y="75765"/>
                </a:lnTo>
                <a:lnTo>
                  <a:pt x="17007" y="75399"/>
                </a:lnTo>
                <a:lnTo>
                  <a:pt x="16946" y="75033"/>
                </a:lnTo>
                <a:lnTo>
                  <a:pt x="16702" y="74058"/>
                </a:lnTo>
                <a:lnTo>
                  <a:pt x="16458" y="73144"/>
                </a:lnTo>
                <a:lnTo>
                  <a:pt x="15910" y="71315"/>
                </a:lnTo>
                <a:lnTo>
                  <a:pt x="15178" y="68938"/>
                </a:lnTo>
                <a:lnTo>
                  <a:pt x="14752" y="67536"/>
                </a:lnTo>
                <a:lnTo>
                  <a:pt x="14386" y="66073"/>
                </a:lnTo>
                <a:lnTo>
                  <a:pt x="14081" y="64610"/>
                </a:lnTo>
                <a:lnTo>
                  <a:pt x="13959" y="63879"/>
                </a:lnTo>
                <a:lnTo>
                  <a:pt x="13898" y="63147"/>
                </a:lnTo>
                <a:lnTo>
                  <a:pt x="13898" y="62355"/>
                </a:lnTo>
                <a:lnTo>
                  <a:pt x="13959" y="61623"/>
                </a:lnTo>
                <a:lnTo>
                  <a:pt x="14081" y="60831"/>
                </a:lnTo>
                <a:lnTo>
                  <a:pt x="14264" y="60100"/>
                </a:lnTo>
                <a:lnTo>
                  <a:pt x="14569" y="58698"/>
                </a:lnTo>
                <a:lnTo>
                  <a:pt x="14691" y="57966"/>
                </a:lnTo>
                <a:lnTo>
                  <a:pt x="14752" y="57235"/>
                </a:lnTo>
                <a:lnTo>
                  <a:pt x="14752" y="56686"/>
                </a:lnTo>
                <a:lnTo>
                  <a:pt x="14691" y="56077"/>
                </a:lnTo>
                <a:lnTo>
                  <a:pt x="14508" y="54919"/>
                </a:lnTo>
                <a:lnTo>
                  <a:pt x="14203" y="53761"/>
                </a:lnTo>
                <a:lnTo>
                  <a:pt x="13898" y="52602"/>
                </a:lnTo>
                <a:lnTo>
                  <a:pt x="13533" y="51079"/>
                </a:lnTo>
                <a:lnTo>
                  <a:pt x="13228" y="49555"/>
                </a:lnTo>
                <a:lnTo>
                  <a:pt x="12984" y="48031"/>
                </a:lnTo>
                <a:lnTo>
                  <a:pt x="12862" y="46446"/>
                </a:lnTo>
                <a:lnTo>
                  <a:pt x="12618" y="43399"/>
                </a:lnTo>
                <a:lnTo>
                  <a:pt x="12496" y="40290"/>
                </a:lnTo>
                <a:lnTo>
                  <a:pt x="12496" y="38766"/>
                </a:lnTo>
                <a:lnTo>
                  <a:pt x="12557" y="38035"/>
                </a:lnTo>
                <a:lnTo>
                  <a:pt x="12618" y="37242"/>
                </a:lnTo>
                <a:lnTo>
                  <a:pt x="12862" y="35658"/>
                </a:lnTo>
                <a:lnTo>
                  <a:pt x="13106" y="34134"/>
                </a:lnTo>
                <a:lnTo>
                  <a:pt x="13167" y="33890"/>
                </a:lnTo>
                <a:lnTo>
                  <a:pt x="13228" y="33585"/>
                </a:lnTo>
                <a:lnTo>
                  <a:pt x="13106" y="33280"/>
                </a:lnTo>
                <a:lnTo>
                  <a:pt x="12984" y="32976"/>
                </a:lnTo>
                <a:lnTo>
                  <a:pt x="12984" y="32976"/>
                </a:lnTo>
                <a:lnTo>
                  <a:pt x="13045" y="33037"/>
                </a:lnTo>
                <a:lnTo>
                  <a:pt x="13045" y="29379"/>
                </a:lnTo>
                <a:lnTo>
                  <a:pt x="13045" y="28587"/>
                </a:lnTo>
                <a:lnTo>
                  <a:pt x="12984" y="28343"/>
                </a:lnTo>
                <a:lnTo>
                  <a:pt x="12862" y="28038"/>
                </a:lnTo>
                <a:lnTo>
                  <a:pt x="12801" y="27673"/>
                </a:lnTo>
                <a:lnTo>
                  <a:pt x="12496" y="26576"/>
                </a:lnTo>
                <a:lnTo>
                  <a:pt x="12192" y="25600"/>
                </a:lnTo>
                <a:lnTo>
                  <a:pt x="12131" y="25235"/>
                </a:lnTo>
                <a:lnTo>
                  <a:pt x="12131" y="24930"/>
                </a:lnTo>
                <a:lnTo>
                  <a:pt x="12496" y="25113"/>
                </a:lnTo>
                <a:lnTo>
                  <a:pt x="12923" y="25235"/>
                </a:lnTo>
                <a:lnTo>
                  <a:pt x="13715" y="25417"/>
                </a:lnTo>
                <a:lnTo>
                  <a:pt x="14691" y="25539"/>
                </a:lnTo>
                <a:lnTo>
                  <a:pt x="15666" y="25600"/>
                </a:lnTo>
                <a:lnTo>
                  <a:pt x="16215" y="25600"/>
                </a:lnTo>
                <a:lnTo>
                  <a:pt x="16336" y="25539"/>
                </a:lnTo>
                <a:lnTo>
                  <a:pt x="16519" y="25478"/>
                </a:lnTo>
                <a:lnTo>
                  <a:pt x="16702" y="25356"/>
                </a:lnTo>
                <a:lnTo>
                  <a:pt x="17068" y="25052"/>
                </a:lnTo>
                <a:lnTo>
                  <a:pt x="18653" y="23894"/>
                </a:lnTo>
                <a:lnTo>
                  <a:pt x="18653" y="23894"/>
                </a:lnTo>
                <a:lnTo>
                  <a:pt x="16519" y="25113"/>
                </a:lnTo>
                <a:lnTo>
                  <a:pt x="16397" y="25235"/>
                </a:lnTo>
                <a:lnTo>
                  <a:pt x="16276" y="25295"/>
                </a:lnTo>
                <a:lnTo>
                  <a:pt x="15971" y="25295"/>
                </a:lnTo>
                <a:lnTo>
                  <a:pt x="15300" y="25235"/>
                </a:lnTo>
                <a:lnTo>
                  <a:pt x="14081" y="25113"/>
                </a:lnTo>
                <a:lnTo>
                  <a:pt x="13472" y="25052"/>
                </a:lnTo>
                <a:lnTo>
                  <a:pt x="12923" y="24930"/>
                </a:lnTo>
                <a:lnTo>
                  <a:pt x="12375" y="24686"/>
                </a:lnTo>
                <a:lnTo>
                  <a:pt x="12131" y="24503"/>
                </a:lnTo>
                <a:lnTo>
                  <a:pt x="11948" y="24320"/>
                </a:lnTo>
                <a:lnTo>
                  <a:pt x="11826" y="24076"/>
                </a:lnTo>
                <a:lnTo>
                  <a:pt x="11704" y="23833"/>
                </a:lnTo>
                <a:lnTo>
                  <a:pt x="11521" y="23284"/>
                </a:lnTo>
                <a:lnTo>
                  <a:pt x="11460" y="22735"/>
                </a:lnTo>
                <a:lnTo>
                  <a:pt x="11460" y="22126"/>
                </a:lnTo>
                <a:lnTo>
                  <a:pt x="11460" y="21455"/>
                </a:lnTo>
                <a:lnTo>
                  <a:pt x="11582" y="20785"/>
                </a:lnTo>
                <a:lnTo>
                  <a:pt x="11643" y="20541"/>
                </a:lnTo>
                <a:lnTo>
                  <a:pt x="11643" y="20297"/>
                </a:lnTo>
                <a:lnTo>
                  <a:pt x="11521" y="19566"/>
                </a:lnTo>
                <a:lnTo>
                  <a:pt x="11582" y="20114"/>
                </a:lnTo>
                <a:lnTo>
                  <a:pt x="11521" y="20419"/>
                </a:lnTo>
                <a:lnTo>
                  <a:pt x="11460" y="20724"/>
                </a:lnTo>
                <a:lnTo>
                  <a:pt x="11338" y="21212"/>
                </a:lnTo>
                <a:lnTo>
                  <a:pt x="11216" y="21760"/>
                </a:lnTo>
                <a:lnTo>
                  <a:pt x="11155" y="22309"/>
                </a:lnTo>
                <a:lnTo>
                  <a:pt x="11155" y="22918"/>
                </a:lnTo>
                <a:lnTo>
                  <a:pt x="11216" y="23467"/>
                </a:lnTo>
                <a:lnTo>
                  <a:pt x="11399" y="24015"/>
                </a:lnTo>
                <a:lnTo>
                  <a:pt x="11643" y="24442"/>
                </a:lnTo>
                <a:lnTo>
                  <a:pt x="11765" y="24564"/>
                </a:lnTo>
                <a:lnTo>
                  <a:pt x="11826" y="24747"/>
                </a:lnTo>
                <a:lnTo>
                  <a:pt x="11887" y="24991"/>
                </a:lnTo>
                <a:lnTo>
                  <a:pt x="11887" y="25235"/>
                </a:lnTo>
                <a:lnTo>
                  <a:pt x="11887" y="25478"/>
                </a:lnTo>
                <a:lnTo>
                  <a:pt x="11765" y="25722"/>
                </a:lnTo>
                <a:lnTo>
                  <a:pt x="11460" y="26515"/>
                </a:lnTo>
                <a:lnTo>
                  <a:pt x="11034" y="27612"/>
                </a:lnTo>
                <a:lnTo>
                  <a:pt x="10729" y="28648"/>
                </a:lnTo>
                <a:lnTo>
                  <a:pt x="10485" y="29745"/>
                </a:lnTo>
                <a:lnTo>
                  <a:pt x="10180" y="30842"/>
                </a:lnTo>
                <a:lnTo>
                  <a:pt x="9814" y="31939"/>
                </a:lnTo>
                <a:lnTo>
                  <a:pt x="9388" y="33037"/>
                </a:lnTo>
                <a:lnTo>
                  <a:pt x="8961" y="34134"/>
                </a:lnTo>
                <a:lnTo>
                  <a:pt x="8413" y="35170"/>
                </a:lnTo>
                <a:lnTo>
                  <a:pt x="7376" y="37242"/>
                </a:lnTo>
                <a:lnTo>
                  <a:pt x="6950" y="38278"/>
                </a:lnTo>
                <a:lnTo>
                  <a:pt x="6523" y="39376"/>
                </a:lnTo>
                <a:lnTo>
                  <a:pt x="6279" y="39254"/>
                </a:lnTo>
                <a:lnTo>
                  <a:pt x="6157" y="39254"/>
                </a:lnTo>
                <a:lnTo>
                  <a:pt x="6096" y="39315"/>
                </a:lnTo>
                <a:lnTo>
                  <a:pt x="6096" y="39376"/>
                </a:lnTo>
                <a:lnTo>
                  <a:pt x="6096" y="39437"/>
                </a:lnTo>
                <a:lnTo>
                  <a:pt x="6157" y="39498"/>
                </a:lnTo>
                <a:lnTo>
                  <a:pt x="6279" y="39498"/>
                </a:lnTo>
                <a:lnTo>
                  <a:pt x="6462" y="39619"/>
                </a:lnTo>
                <a:lnTo>
                  <a:pt x="6523" y="39802"/>
                </a:lnTo>
                <a:lnTo>
                  <a:pt x="6523" y="39985"/>
                </a:lnTo>
                <a:lnTo>
                  <a:pt x="6523" y="40229"/>
                </a:lnTo>
                <a:lnTo>
                  <a:pt x="6462" y="40717"/>
                </a:lnTo>
                <a:lnTo>
                  <a:pt x="6340" y="41204"/>
                </a:lnTo>
                <a:lnTo>
                  <a:pt x="6035" y="42119"/>
                </a:lnTo>
                <a:lnTo>
                  <a:pt x="5974" y="42301"/>
                </a:lnTo>
                <a:lnTo>
                  <a:pt x="5913" y="42545"/>
                </a:lnTo>
                <a:lnTo>
                  <a:pt x="5792" y="43886"/>
                </a:lnTo>
                <a:lnTo>
                  <a:pt x="5731" y="44496"/>
                </a:lnTo>
                <a:lnTo>
                  <a:pt x="5670" y="44800"/>
                </a:lnTo>
                <a:lnTo>
                  <a:pt x="5670" y="44922"/>
                </a:lnTo>
                <a:lnTo>
                  <a:pt x="5548" y="45044"/>
                </a:lnTo>
                <a:lnTo>
                  <a:pt x="5487" y="45044"/>
                </a:lnTo>
                <a:lnTo>
                  <a:pt x="5426" y="44983"/>
                </a:lnTo>
                <a:lnTo>
                  <a:pt x="5365" y="44800"/>
                </a:lnTo>
                <a:lnTo>
                  <a:pt x="5365" y="44374"/>
                </a:lnTo>
                <a:lnTo>
                  <a:pt x="5426" y="43764"/>
                </a:lnTo>
                <a:lnTo>
                  <a:pt x="5426" y="43459"/>
                </a:lnTo>
                <a:lnTo>
                  <a:pt x="5426" y="43216"/>
                </a:lnTo>
                <a:lnTo>
                  <a:pt x="5365" y="43033"/>
                </a:lnTo>
                <a:lnTo>
                  <a:pt x="5243" y="42911"/>
                </a:lnTo>
                <a:lnTo>
                  <a:pt x="5060" y="42850"/>
                </a:lnTo>
                <a:lnTo>
                  <a:pt x="4938" y="42972"/>
                </a:lnTo>
                <a:lnTo>
                  <a:pt x="4816" y="43216"/>
                </a:lnTo>
                <a:lnTo>
                  <a:pt x="4755" y="43459"/>
                </a:lnTo>
                <a:lnTo>
                  <a:pt x="4694" y="43947"/>
                </a:lnTo>
                <a:lnTo>
                  <a:pt x="4633" y="44800"/>
                </a:lnTo>
                <a:lnTo>
                  <a:pt x="4512" y="45349"/>
                </a:lnTo>
                <a:lnTo>
                  <a:pt x="4390" y="45593"/>
                </a:lnTo>
                <a:lnTo>
                  <a:pt x="4329" y="45654"/>
                </a:lnTo>
                <a:lnTo>
                  <a:pt x="4268" y="45532"/>
                </a:lnTo>
                <a:lnTo>
                  <a:pt x="4207" y="45349"/>
                </a:lnTo>
                <a:lnTo>
                  <a:pt x="4207" y="45105"/>
                </a:lnTo>
                <a:lnTo>
                  <a:pt x="4207" y="44374"/>
                </a:lnTo>
                <a:lnTo>
                  <a:pt x="4268" y="43825"/>
                </a:lnTo>
                <a:lnTo>
                  <a:pt x="4268" y="43277"/>
                </a:lnTo>
                <a:lnTo>
                  <a:pt x="4268" y="43094"/>
                </a:lnTo>
                <a:lnTo>
                  <a:pt x="4207" y="42972"/>
                </a:lnTo>
                <a:lnTo>
                  <a:pt x="4146" y="42911"/>
                </a:lnTo>
                <a:lnTo>
                  <a:pt x="4024" y="42911"/>
                </a:lnTo>
                <a:lnTo>
                  <a:pt x="3963" y="42972"/>
                </a:lnTo>
                <a:lnTo>
                  <a:pt x="3780" y="43155"/>
                </a:lnTo>
                <a:lnTo>
                  <a:pt x="3658" y="43642"/>
                </a:lnTo>
                <a:lnTo>
                  <a:pt x="3171" y="44861"/>
                </a:lnTo>
                <a:lnTo>
                  <a:pt x="2988" y="45349"/>
                </a:lnTo>
                <a:lnTo>
                  <a:pt x="2805" y="45593"/>
                </a:lnTo>
                <a:lnTo>
                  <a:pt x="2744" y="45654"/>
                </a:lnTo>
                <a:lnTo>
                  <a:pt x="2683" y="45715"/>
                </a:lnTo>
                <a:lnTo>
                  <a:pt x="2561" y="45654"/>
                </a:lnTo>
                <a:lnTo>
                  <a:pt x="2561" y="45593"/>
                </a:lnTo>
                <a:lnTo>
                  <a:pt x="2500" y="45410"/>
                </a:lnTo>
                <a:lnTo>
                  <a:pt x="2561" y="45105"/>
                </a:lnTo>
                <a:lnTo>
                  <a:pt x="2683" y="44739"/>
                </a:lnTo>
                <a:lnTo>
                  <a:pt x="2927" y="44069"/>
                </a:lnTo>
                <a:lnTo>
                  <a:pt x="3049" y="43703"/>
                </a:lnTo>
                <a:lnTo>
                  <a:pt x="3231" y="43094"/>
                </a:lnTo>
                <a:lnTo>
                  <a:pt x="3292" y="42728"/>
                </a:lnTo>
                <a:lnTo>
                  <a:pt x="3292" y="42606"/>
                </a:lnTo>
                <a:lnTo>
                  <a:pt x="3171" y="42484"/>
                </a:lnTo>
                <a:lnTo>
                  <a:pt x="3049" y="42484"/>
                </a:lnTo>
                <a:lnTo>
                  <a:pt x="2927" y="42545"/>
                </a:lnTo>
                <a:lnTo>
                  <a:pt x="2744" y="42728"/>
                </a:lnTo>
                <a:lnTo>
                  <a:pt x="2378" y="43216"/>
                </a:lnTo>
                <a:lnTo>
                  <a:pt x="2012" y="43703"/>
                </a:lnTo>
                <a:lnTo>
                  <a:pt x="1708" y="44191"/>
                </a:lnTo>
                <a:lnTo>
                  <a:pt x="1525" y="44435"/>
                </a:lnTo>
                <a:lnTo>
                  <a:pt x="1403" y="44496"/>
                </a:lnTo>
                <a:lnTo>
                  <a:pt x="1281" y="44557"/>
                </a:lnTo>
                <a:lnTo>
                  <a:pt x="1159" y="44557"/>
                </a:lnTo>
                <a:lnTo>
                  <a:pt x="1098" y="44496"/>
                </a:lnTo>
                <a:lnTo>
                  <a:pt x="1098" y="44374"/>
                </a:lnTo>
                <a:lnTo>
                  <a:pt x="1159" y="44252"/>
                </a:lnTo>
                <a:lnTo>
                  <a:pt x="1281" y="43947"/>
                </a:lnTo>
                <a:lnTo>
                  <a:pt x="1342" y="43825"/>
                </a:lnTo>
                <a:lnTo>
                  <a:pt x="1951" y="42789"/>
                </a:lnTo>
                <a:lnTo>
                  <a:pt x="2317" y="42119"/>
                </a:lnTo>
                <a:lnTo>
                  <a:pt x="2500" y="41753"/>
                </a:lnTo>
                <a:lnTo>
                  <a:pt x="2622" y="41387"/>
                </a:lnTo>
                <a:lnTo>
                  <a:pt x="2622" y="41204"/>
                </a:lnTo>
                <a:lnTo>
                  <a:pt x="2622" y="41082"/>
                </a:lnTo>
                <a:lnTo>
                  <a:pt x="2561" y="41021"/>
                </a:lnTo>
                <a:lnTo>
                  <a:pt x="2378" y="40960"/>
                </a:lnTo>
                <a:lnTo>
                  <a:pt x="2073" y="41082"/>
                </a:lnTo>
                <a:lnTo>
                  <a:pt x="1830" y="41326"/>
                </a:lnTo>
                <a:lnTo>
                  <a:pt x="1647" y="41570"/>
                </a:lnTo>
                <a:lnTo>
                  <a:pt x="1403" y="41753"/>
                </a:lnTo>
                <a:lnTo>
                  <a:pt x="915" y="41936"/>
                </a:lnTo>
                <a:lnTo>
                  <a:pt x="671" y="41997"/>
                </a:lnTo>
                <a:lnTo>
                  <a:pt x="428" y="41997"/>
                </a:lnTo>
                <a:lnTo>
                  <a:pt x="306" y="41936"/>
                </a:lnTo>
                <a:lnTo>
                  <a:pt x="245" y="41875"/>
                </a:lnTo>
                <a:lnTo>
                  <a:pt x="306" y="41814"/>
                </a:lnTo>
                <a:lnTo>
                  <a:pt x="367" y="41692"/>
                </a:lnTo>
                <a:lnTo>
                  <a:pt x="793" y="41326"/>
                </a:lnTo>
                <a:lnTo>
                  <a:pt x="1342" y="40778"/>
                </a:lnTo>
                <a:lnTo>
                  <a:pt x="1830" y="40168"/>
                </a:lnTo>
                <a:lnTo>
                  <a:pt x="2317" y="39619"/>
                </a:lnTo>
                <a:lnTo>
                  <a:pt x="2866" y="39071"/>
                </a:lnTo>
                <a:lnTo>
                  <a:pt x="3110" y="38888"/>
                </a:lnTo>
                <a:lnTo>
                  <a:pt x="3414" y="38705"/>
                </a:lnTo>
                <a:lnTo>
                  <a:pt x="4085" y="38705"/>
                </a:lnTo>
                <a:lnTo>
                  <a:pt x="4512" y="38827"/>
                </a:lnTo>
                <a:lnTo>
                  <a:pt x="4572" y="38827"/>
                </a:lnTo>
                <a:lnTo>
                  <a:pt x="4694" y="38888"/>
                </a:lnTo>
                <a:lnTo>
                  <a:pt x="4816" y="38888"/>
                </a:lnTo>
                <a:lnTo>
                  <a:pt x="4877" y="38827"/>
                </a:lnTo>
                <a:lnTo>
                  <a:pt x="4816" y="38705"/>
                </a:lnTo>
                <a:lnTo>
                  <a:pt x="4755" y="38644"/>
                </a:lnTo>
                <a:lnTo>
                  <a:pt x="4512" y="38522"/>
                </a:lnTo>
                <a:lnTo>
                  <a:pt x="4207" y="38461"/>
                </a:lnTo>
                <a:lnTo>
                  <a:pt x="4572" y="37608"/>
                </a:lnTo>
                <a:lnTo>
                  <a:pt x="4877" y="36755"/>
                </a:lnTo>
                <a:lnTo>
                  <a:pt x="5121" y="35840"/>
                </a:lnTo>
                <a:lnTo>
                  <a:pt x="5243" y="34987"/>
                </a:lnTo>
                <a:lnTo>
                  <a:pt x="5426" y="33768"/>
                </a:lnTo>
                <a:lnTo>
                  <a:pt x="5609" y="32549"/>
                </a:lnTo>
                <a:lnTo>
                  <a:pt x="5852" y="31635"/>
                </a:lnTo>
                <a:lnTo>
                  <a:pt x="6096" y="30781"/>
                </a:lnTo>
                <a:lnTo>
                  <a:pt x="6401" y="29928"/>
                </a:lnTo>
                <a:lnTo>
                  <a:pt x="6767" y="29075"/>
                </a:lnTo>
                <a:lnTo>
                  <a:pt x="6950" y="28709"/>
                </a:lnTo>
                <a:lnTo>
                  <a:pt x="7133" y="28465"/>
                </a:lnTo>
                <a:lnTo>
                  <a:pt x="7376" y="28099"/>
                </a:lnTo>
                <a:lnTo>
                  <a:pt x="7559" y="27673"/>
                </a:lnTo>
                <a:lnTo>
                  <a:pt x="7620" y="27368"/>
                </a:lnTo>
                <a:lnTo>
                  <a:pt x="7681" y="27063"/>
                </a:lnTo>
                <a:lnTo>
                  <a:pt x="7681" y="26149"/>
                </a:lnTo>
                <a:lnTo>
                  <a:pt x="7803" y="25235"/>
                </a:lnTo>
                <a:lnTo>
                  <a:pt x="7864" y="24259"/>
                </a:lnTo>
                <a:lnTo>
                  <a:pt x="8169" y="22370"/>
                </a:lnTo>
                <a:lnTo>
                  <a:pt x="8352" y="21455"/>
                </a:lnTo>
                <a:lnTo>
                  <a:pt x="8413" y="21151"/>
                </a:lnTo>
                <a:lnTo>
                  <a:pt x="8413" y="20846"/>
                </a:lnTo>
                <a:lnTo>
                  <a:pt x="8352" y="19932"/>
                </a:lnTo>
                <a:lnTo>
                  <a:pt x="8352" y="19017"/>
                </a:lnTo>
                <a:lnTo>
                  <a:pt x="8413" y="18164"/>
                </a:lnTo>
                <a:lnTo>
                  <a:pt x="8473" y="17737"/>
                </a:lnTo>
                <a:lnTo>
                  <a:pt x="8595" y="17311"/>
                </a:lnTo>
                <a:lnTo>
                  <a:pt x="9022" y="16457"/>
                </a:lnTo>
                <a:lnTo>
                  <a:pt x="9510" y="15726"/>
                </a:lnTo>
                <a:lnTo>
                  <a:pt x="9754" y="15360"/>
                </a:lnTo>
                <a:lnTo>
                  <a:pt x="9997" y="15055"/>
                </a:lnTo>
                <a:lnTo>
                  <a:pt x="10302" y="14812"/>
                </a:lnTo>
                <a:lnTo>
                  <a:pt x="10668" y="14629"/>
                </a:lnTo>
                <a:lnTo>
                  <a:pt x="11034" y="14446"/>
                </a:lnTo>
                <a:lnTo>
                  <a:pt x="11460" y="14324"/>
                </a:lnTo>
                <a:lnTo>
                  <a:pt x="12375" y="14202"/>
                </a:lnTo>
                <a:lnTo>
                  <a:pt x="13411" y="14080"/>
                </a:lnTo>
                <a:lnTo>
                  <a:pt x="14447" y="14080"/>
                </a:lnTo>
                <a:lnTo>
                  <a:pt x="16519" y="14141"/>
                </a:lnTo>
                <a:lnTo>
                  <a:pt x="14691" y="13836"/>
                </a:lnTo>
                <a:lnTo>
                  <a:pt x="15727" y="13166"/>
                </a:lnTo>
                <a:lnTo>
                  <a:pt x="16336" y="12739"/>
                </a:lnTo>
                <a:lnTo>
                  <a:pt x="16641" y="12617"/>
                </a:lnTo>
                <a:lnTo>
                  <a:pt x="16885" y="12434"/>
                </a:lnTo>
                <a:lnTo>
                  <a:pt x="16946" y="12313"/>
                </a:lnTo>
                <a:lnTo>
                  <a:pt x="16946" y="12191"/>
                </a:lnTo>
                <a:lnTo>
                  <a:pt x="17129" y="10118"/>
                </a:lnTo>
                <a:lnTo>
                  <a:pt x="17738" y="10484"/>
                </a:lnTo>
                <a:lnTo>
                  <a:pt x="18348" y="10789"/>
                </a:lnTo>
                <a:lnTo>
                  <a:pt x="18897" y="11032"/>
                </a:lnTo>
                <a:lnTo>
                  <a:pt x="19201" y="11093"/>
                </a:lnTo>
                <a:lnTo>
                  <a:pt x="19445" y="11154"/>
                </a:lnTo>
                <a:lnTo>
                  <a:pt x="19750" y="11093"/>
                </a:lnTo>
                <a:lnTo>
                  <a:pt x="20055" y="11032"/>
                </a:lnTo>
                <a:lnTo>
                  <a:pt x="20664" y="10789"/>
                </a:lnTo>
                <a:lnTo>
                  <a:pt x="21274" y="10484"/>
                </a:lnTo>
                <a:lnTo>
                  <a:pt x="21883" y="10118"/>
                </a:lnTo>
                <a:close/>
                <a:moveTo>
                  <a:pt x="19445" y="0"/>
                </a:moveTo>
                <a:lnTo>
                  <a:pt x="18957" y="61"/>
                </a:lnTo>
                <a:lnTo>
                  <a:pt x="18287" y="183"/>
                </a:lnTo>
                <a:lnTo>
                  <a:pt x="17617" y="366"/>
                </a:lnTo>
                <a:lnTo>
                  <a:pt x="17068" y="670"/>
                </a:lnTo>
                <a:lnTo>
                  <a:pt x="16763" y="853"/>
                </a:lnTo>
                <a:lnTo>
                  <a:pt x="16519" y="1097"/>
                </a:lnTo>
                <a:lnTo>
                  <a:pt x="16336" y="1402"/>
                </a:lnTo>
                <a:lnTo>
                  <a:pt x="16093" y="1646"/>
                </a:lnTo>
                <a:lnTo>
                  <a:pt x="15788" y="2316"/>
                </a:lnTo>
                <a:lnTo>
                  <a:pt x="15544" y="2987"/>
                </a:lnTo>
                <a:lnTo>
                  <a:pt x="15422" y="3657"/>
                </a:lnTo>
                <a:lnTo>
                  <a:pt x="15361" y="4389"/>
                </a:lnTo>
                <a:lnTo>
                  <a:pt x="15361" y="5059"/>
                </a:lnTo>
                <a:lnTo>
                  <a:pt x="15422" y="5730"/>
                </a:lnTo>
                <a:lnTo>
                  <a:pt x="15544" y="6400"/>
                </a:lnTo>
                <a:lnTo>
                  <a:pt x="15666" y="7132"/>
                </a:lnTo>
                <a:lnTo>
                  <a:pt x="15849" y="7802"/>
                </a:lnTo>
                <a:lnTo>
                  <a:pt x="16276" y="9082"/>
                </a:lnTo>
                <a:lnTo>
                  <a:pt x="16397" y="9387"/>
                </a:lnTo>
                <a:lnTo>
                  <a:pt x="16580" y="9631"/>
                </a:lnTo>
                <a:lnTo>
                  <a:pt x="16763" y="9874"/>
                </a:lnTo>
                <a:lnTo>
                  <a:pt x="16946" y="9996"/>
                </a:lnTo>
                <a:lnTo>
                  <a:pt x="16946" y="10179"/>
                </a:lnTo>
                <a:lnTo>
                  <a:pt x="16885" y="10362"/>
                </a:lnTo>
                <a:lnTo>
                  <a:pt x="16763" y="11886"/>
                </a:lnTo>
                <a:lnTo>
                  <a:pt x="16763" y="12069"/>
                </a:lnTo>
                <a:lnTo>
                  <a:pt x="16702" y="12252"/>
                </a:lnTo>
                <a:lnTo>
                  <a:pt x="16580" y="12313"/>
                </a:lnTo>
                <a:lnTo>
                  <a:pt x="16458" y="12373"/>
                </a:lnTo>
                <a:lnTo>
                  <a:pt x="16093" y="12617"/>
                </a:lnTo>
                <a:lnTo>
                  <a:pt x="15422" y="13044"/>
                </a:lnTo>
                <a:lnTo>
                  <a:pt x="14752" y="13471"/>
                </a:lnTo>
                <a:lnTo>
                  <a:pt x="14447" y="13653"/>
                </a:lnTo>
                <a:lnTo>
                  <a:pt x="14325" y="13775"/>
                </a:lnTo>
                <a:lnTo>
                  <a:pt x="13289" y="13775"/>
                </a:lnTo>
                <a:lnTo>
                  <a:pt x="12496" y="13836"/>
                </a:lnTo>
                <a:lnTo>
                  <a:pt x="11765" y="13958"/>
                </a:lnTo>
                <a:lnTo>
                  <a:pt x="11034" y="14141"/>
                </a:lnTo>
                <a:lnTo>
                  <a:pt x="10668" y="14263"/>
                </a:lnTo>
                <a:lnTo>
                  <a:pt x="10302" y="14385"/>
                </a:lnTo>
                <a:lnTo>
                  <a:pt x="9997" y="14629"/>
                </a:lnTo>
                <a:lnTo>
                  <a:pt x="9693" y="14812"/>
                </a:lnTo>
                <a:lnTo>
                  <a:pt x="9449" y="15116"/>
                </a:lnTo>
                <a:lnTo>
                  <a:pt x="9266" y="15421"/>
                </a:lnTo>
                <a:lnTo>
                  <a:pt x="8900" y="16031"/>
                </a:lnTo>
                <a:lnTo>
                  <a:pt x="8534" y="16701"/>
                </a:lnTo>
                <a:lnTo>
                  <a:pt x="8230" y="17372"/>
                </a:lnTo>
                <a:lnTo>
                  <a:pt x="8108" y="17737"/>
                </a:lnTo>
                <a:lnTo>
                  <a:pt x="8047" y="18103"/>
                </a:lnTo>
                <a:lnTo>
                  <a:pt x="7986" y="18895"/>
                </a:lnTo>
                <a:lnTo>
                  <a:pt x="7986" y="19688"/>
                </a:lnTo>
                <a:lnTo>
                  <a:pt x="8047" y="20480"/>
                </a:lnTo>
                <a:lnTo>
                  <a:pt x="8047" y="20846"/>
                </a:lnTo>
                <a:lnTo>
                  <a:pt x="8047" y="21212"/>
                </a:lnTo>
                <a:lnTo>
                  <a:pt x="7864" y="22004"/>
                </a:lnTo>
                <a:lnTo>
                  <a:pt x="7620" y="23589"/>
                </a:lnTo>
                <a:lnTo>
                  <a:pt x="7376" y="25174"/>
                </a:lnTo>
                <a:lnTo>
                  <a:pt x="7254" y="26758"/>
                </a:lnTo>
                <a:lnTo>
                  <a:pt x="7254" y="27124"/>
                </a:lnTo>
                <a:lnTo>
                  <a:pt x="7193" y="27490"/>
                </a:lnTo>
                <a:lnTo>
                  <a:pt x="7072" y="27856"/>
                </a:lnTo>
                <a:lnTo>
                  <a:pt x="6889" y="28160"/>
                </a:lnTo>
                <a:lnTo>
                  <a:pt x="6706" y="28526"/>
                </a:lnTo>
                <a:lnTo>
                  <a:pt x="6462" y="28892"/>
                </a:lnTo>
                <a:lnTo>
                  <a:pt x="5974" y="30172"/>
                </a:lnTo>
                <a:lnTo>
                  <a:pt x="5548" y="31452"/>
                </a:lnTo>
                <a:lnTo>
                  <a:pt x="5304" y="32732"/>
                </a:lnTo>
                <a:lnTo>
                  <a:pt x="5121" y="34073"/>
                </a:lnTo>
                <a:lnTo>
                  <a:pt x="4877" y="35536"/>
                </a:lnTo>
                <a:lnTo>
                  <a:pt x="4755" y="36267"/>
                </a:lnTo>
                <a:lnTo>
                  <a:pt x="4572" y="36998"/>
                </a:lnTo>
                <a:lnTo>
                  <a:pt x="4329" y="37669"/>
                </a:lnTo>
                <a:lnTo>
                  <a:pt x="4207" y="38035"/>
                </a:lnTo>
                <a:lnTo>
                  <a:pt x="4146" y="38218"/>
                </a:lnTo>
                <a:lnTo>
                  <a:pt x="4024" y="38400"/>
                </a:lnTo>
                <a:lnTo>
                  <a:pt x="3902" y="38461"/>
                </a:lnTo>
                <a:lnTo>
                  <a:pt x="3475" y="38461"/>
                </a:lnTo>
                <a:lnTo>
                  <a:pt x="3110" y="38583"/>
                </a:lnTo>
                <a:lnTo>
                  <a:pt x="2805" y="38766"/>
                </a:lnTo>
                <a:lnTo>
                  <a:pt x="2256" y="39315"/>
                </a:lnTo>
                <a:lnTo>
                  <a:pt x="1769" y="39863"/>
                </a:lnTo>
                <a:lnTo>
                  <a:pt x="1281" y="40412"/>
                </a:lnTo>
                <a:lnTo>
                  <a:pt x="793" y="41021"/>
                </a:lnTo>
                <a:lnTo>
                  <a:pt x="306" y="41387"/>
                </a:lnTo>
                <a:lnTo>
                  <a:pt x="123" y="41570"/>
                </a:lnTo>
                <a:lnTo>
                  <a:pt x="1" y="41692"/>
                </a:lnTo>
                <a:lnTo>
                  <a:pt x="1" y="41814"/>
                </a:lnTo>
                <a:lnTo>
                  <a:pt x="62" y="42058"/>
                </a:lnTo>
                <a:lnTo>
                  <a:pt x="184" y="42179"/>
                </a:lnTo>
                <a:lnTo>
                  <a:pt x="428" y="42240"/>
                </a:lnTo>
                <a:lnTo>
                  <a:pt x="610" y="42240"/>
                </a:lnTo>
                <a:lnTo>
                  <a:pt x="1098" y="42119"/>
                </a:lnTo>
                <a:lnTo>
                  <a:pt x="1525" y="41936"/>
                </a:lnTo>
                <a:lnTo>
                  <a:pt x="1769" y="41753"/>
                </a:lnTo>
                <a:lnTo>
                  <a:pt x="2012" y="41570"/>
                </a:lnTo>
                <a:lnTo>
                  <a:pt x="2195" y="41387"/>
                </a:lnTo>
                <a:lnTo>
                  <a:pt x="2317" y="41265"/>
                </a:lnTo>
                <a:lnTo>
                  <a:pt x="2439" y="41204"/>
                </a:lnTo>
                <a:lnTo>
                  <a:pt x="2439" y="41204"/>
                </a:lnTo>
                <a:lnTo>
                  <a:pt x="2317" y="41509"/>
                </a:lnTo>
                <a:lnTo>
                  <a:pt x="2195" y="41753"/>
                </a:lnTo>
                <a:lnTo>
                  <a:pt x="1951" y="42240"/>
                </a:lnTo>
                <a:lnTo>
                  <a:pt x="1281" y="43459"/>
                </a:lnTo>
                <a:lnTo>
                  <a:pt x="976" y="44008"/>
                </a:lnTo>
                <a:lnTo>
                  <a:pt x="854" y="44252"/>
                </a:lnTo>
                <a:lnTo>
                  <a:pt x="854" y="44435"/>
                </a:lnTo>
                <a:lnTo>
                  <a:pt x="854" y="44557"/>
                </a:lnTo>
                <a:lnTo>
                  <a:pt x="1037" y="44739"/>
                </a:lnTo>
                <a:lnTo>
                  <a:pt x="1159" y="44861"/>
                </a:lnTo>
                <a:lnTo>
                  <a:pt x="1342" y="44800"/>
                </a:lnTo>
                <a:lnTo>
                  <a:pt x="1525" y="44739"/>
                </a:lnTo>
                <a:lnTo>
                  <a:pt x="1830" y="44435"/>
                </a:lnTo>
                <a:lnTo>
                  <a:pt x="2012" y="44130"/>
                </a:lnTo>
                <a:lnTo>
                  <a:pt x="2561" y="43399"/>
                </a:lnTo>
                <a:lnTo>
                  <a:pt x="2744" y="43033"/>
                </a:lnTo>
                <a:lnTo>
                  <a:pt x="3049" y="42789"/>
                </a:lnTo>
                <a:lnTo>
                  <a:pt x="3049" y="42789"/>
                </a:lnTo>
                <a:lnTo>
                  <a:pt x="2988" y="43094"/>
                </a:lnTo>
                <a:lnTo>
                  <a:pt x="2866" y="43459"/>
                </a:lnTo>
                <a:lnTo>
                  <a:pt x="2622" y="44191"/>
                </a:lnTo>
                <a:lnTo>
                  <a:pt x="2317" y="44861"/>
                </a:lnTo>
                <a:lnTo>
                  <a:pt x="2256" y="45227"/>
                </a:lnTo>
                <a:lnTo>
                  <a:pt x="2256" y="45593"/>
                </a:lnTo>
                <a:lnTo>
                  <a:pt x="2378" y="45776"/>
                </a:lnTo>
                <a:lnTo>
                  <a:pt x="2500" y="45898"/>
                </a:lnTo>
                <a:lnTo>
                  <a:pt x="2683" y="45959"/>
                </a:lnTo>
                <a:lnTo>
                  <a:pt x="2866" y="45898"/>
                </a:lnTo>
                <a:lnTo>
                  <a:pt x="2988" y="45776"/>
                </a:lnTo>
                <a:lnTo>
                  <a:pt x="3171" y="45532"/>
                </a:lnTo>
                <a:lnTo>
                  <a:pt x="3353" y="45166"/>
                </a:lnTo>
                <a:lnTo>
                  <a:pt x="3719" y="44252"/>
                </a:lnTo>
                <a:lnTo>
                  <a:pt x="4024" y="43277"/>
                </a:lnTo>
                <a:lnTo>
                  <a:pt x="4024" y="44130"/>
                </a:lnTo>
                <a:lnTo>
                  <a:pt x="3963" y="44922"/>
                </a:lnTo>
                <a:lnTo>
                  <a:pt x="3963" y="45349"/>
                </a:lnTo>
                <a:lnTo>
                  <a:pt x="4024" y="45593"/>
                </a:lnTo>
                <a:lnTo>
                  <a:pt x="4085" y="45776"/>
                </a:lnTo>
                <a:lnTo>
                  <a:pt x="4268" y="45837"/>
                </a:lnTo>
                <a:lnTo>
                  <a:pt x="4451" y="45837"/>
                </a:lnTo>
                <a:lnTo>
                  <a:pt x="4572" y="45776"/>
                </a:lnTo>
                <a:lnTo>
                  <a:pt x="4694" y="45654"/>
                </a:lnTo>
                <a:lnTo>
                  <a:pt x="4816" y="45349"/>
                </a:lnTo>
                <a:lnTo>
                  <a:pt x="4877" y="45105"/>
                </a:lnTo>
                <a:lnTo>
                  <a:pt x="4877" y="44496"/>
                </a:lnTo>
                <a:lnTo>
                  <a:pt x="4999" y="43642"/>
                </a:lnTo>
                <a:lnTo>
                  <a:pt x="4999" y="43338"/>
                </a:lnTo>
                <a:lnTo>
                  <a:pt x="5060" y="43216"/>
                </a:lnTo>
                <a:lnTo>
                  <a:pt x="5121" y="43094"/>
                </a:lnTo>
                <a:lnTo>
                  <a:pt x="5182" y="43277"/>
                </a:lnTo>
                <a:lnTo>
                  <a:pt x="5182" y="43459"/>
                </a:lnTo>
                <a:lnTo>
                  <a:pt x="5121" y="43886"/>
                </a:lnTo>
                <a:lnTo>
                  <a:pt x="5121" y="44374"/>
                </a:lnTo>
                <a:lnTo>
                  <a:pt x="5121" y="44800"/>
                </a:lnTo>
                <a:lnTo>
                  <a:pt x="5182" y="45044"/>
                </a:lnTo>
                <a:lnTo>
                  <a:pt x="5304" y="45227"/>
                </a:lnTo>
                <a:lnTo>
                  <a:pt x="5426" y="45288"/>
                </a:lnTo>
                <a:lnTo>
                  <a:pt x="5609" y="45288"/>
                </a:lnTo>
                <a:lnTo>
                  <a:pt x="5731" y="45227"/>
                </a:lnTo>
                <a:lnTo>
                  <a:pt x="5852" y="45044"/>
                </a:lnTo>
                <a:lnTo>
                  <a:pt x="5913" y="44861"/>
                </a:lnTo>
                <a:lnTo>
                  <a:pt x="5974" y="44496"/>
                </a:lnTo>
                <a:lnTo>
                  <a:pt x="6035" y="43642"/>
                </a:lnTo>
                <a:lnTo>
                  <a:pt x="6157" y="42484"/>
                </a:lnTo>
                <a:lnTo>
                  <a:pt x="6218" y="42240"/>
                </a:lnTo>
                <a:lnTo>
                  <a:pt x="6340" y="41997"/>
                </a:lnTo>
                <a:lnTo>
                  <a:pt x="6645" y="41082"/>
                </a:lnTo>
                <a:lnTo>
                  <a:pt x="6767" y="40595"/>
                </a:lnTo>
                <a:lnTo>
                  <a:pt x="6828" y="40107"/>
                </a:lnTo>
                <a:lnTo>
                  <a:pt x="6767" y="39802"/>
                </a:lnTo>
                <a:lnTo>
                  <a:pt x="6706" y="39558"/>
                </a:lnTo>
                <a:lnTo>
                  <a:pt x="6767" y="39315"/>
                </a:lnTo>
                <a:lnTo>
                  <a:pt x="6889" y="39132"/>
                </a:lnTo>
                <a:lnTo>
                  <a:pt x="7376" y="37974"/>
                </a:lnTo>
                <a:lnTo>
                  <a:pt x="7925" y="36877"/>
                </a:lnTo>
                <a:lnTo>
                  <a:pt x="9266" y="34256"/>
                </a:lnTo>
                <a:lnTo>
                  <a:pt x="9875" y="32915"/>
                </a:lnTo>
                <a:lnTo>
                  <a:pt x="10363" y="31574"/>
                </a:lnTo>
                <a:lnTo>
                  <a:pt x="10546" y="30781"/>
                </a:lnTo>
                <a:lnTo>
                  <a:pt x="10729" y="30050"/>
                </a:lnTo>
                <a:lnTo>
                  <a:pt x="11094" y="28526"/>
                </a:lnTo>
                <a:lnTo>
                  <a:pt x="11460" y="27185"/>
                </a:lnTo>
                <a:lnTo>
                  <a:pt x="11948" y="25844"/>
                </a:lnTo>
                <a:lnTo>
                  <a:pt x="12375" y="27307"/>
                </a:lnTo>
                <a:lnTo>
                  <a:pt x="12496" y="27856"/>
                </a:lnTo>
                <a:lnTo>
                  <a:pt x="12618" y="28465"/>
                </a:lnTo>
                <a:lnTo>
                  <a:pt x="12679" y="29136"/>
                </a:lnTo>
                <a:lnTo>
                  <a:pt x="12618" y="29806"/>
                </a:lnTo>
                <a:lnTo>
                  <a:pt x="12618" y="31878"/>
                </a:lnTo>
                <a:lnTo>
                  <a:pt x="12618" y="32427"/>
                </a:lnTo>
                <a:lnTo>
                  <a:pt x="12618" y="33037"/>
                </a:lnTo>
                <a:lnTo>
                  <a:pt x="12679" y="33280"/>
                </a:lnTo>
                <a:lnTo>
                  <a:pt x="12801" y="33524"/>
                </a:lnTo>
                <a:lnTo>
                  <a:pt x="12801" y="33768"/>
                </a:lnTo>
                <a:lnTo>
                  <a:pt x="12740" y="34012"/>
                </a:lnTo>
                <a:lnTo>
                  <a:pt x="12618" y="34560"/>
                </a:lnTo>
                <a:lnTo>
                  <a:pt x="12314" y="36633"/>
                </a:lnTo>
                <a:lnTo>
                  <a:pt x="12192" y="37669"/>
                </a:lnTo>
                <a:lnTo>
                  <a:pt x="12070" y="38705"/>
                </a:lnTo>
                <a:lnTo>
                  <a:pt x="12070" y="40839"/>
                </a:lnTo>
                <a:lnTo>
                  <a:pt x="12131" y="42972"/>
                </a:lnTo>
                <a:lnTo>
                  <a:pt x="12253" y="45044"/>
                </a:lnTo>
                <a:lnTo>
                  <a:pt x="12435" y="47178"/>
                </a:lnTo>
                <a:lnTo>
                  <a:pt x="12740" y="49250"/>
                </a:lnTo>
                <a:lnTo>
                  <a:pt x="13106" y="51261"/>
                </a:lnTo>
                <a:lnTo>
                  <a:pt x="13594" y="53334"/>
                </a:lnTo>
                <a:lnTo>
                  <a:pt x="14081" y="55041"/>
                </a:lnTo>
                <a:lnTo>
                  <a:pt x="14203" y="55955"/>
                </a:lnTo>
                <a:lnTo>
                  <a:pt x="14325" y="56869"/>
                </a:lnTo>
                <a:lnTo>
                  <a:pt x="14264" y="57601"/>
                </a:lnTo>
                <a:lnTo>
                  <a:pt x="14142" y="58393"/>
                </a:lnTo>
                <a:lnTo>
                  <a:pt x="13837" y="59856"/>
                </a:lnTo>
                <a:lnTo>
                  <a:pt x="13655" y="60892"/>
                </a:lnTo>
                <a:lnTo>
                  <a:pt x="13472" y="61928"/>
                </a:lnTo>
                <a:lnTo>
                  <a:pt x="13472" y="62964"/>
                </a:lnTo>
                <a:lnTo>
                  <a:pt x="13533" y="64001"/>
                </a:lnTo>
                <a:lnTo>
                  <a:pt x="13655" y="65037"/>
                </a:lnTo>
                <a:lnTo>
                  <a:pt x="13898" y="66012"/>
                </a:lnTo>
                <a:lnTo>
                  <a:pt x="14447" y="67963"/>
                </a:lnTo>
                <a:lnTo>
                  <a:pt x="15605" y="71681"/>
                </a:lnTo>
                <a:lnTo>
                  <a:pt x="16032" y="73144"/>
                </a:lnTo>
                <a:lnTo>
                  <a:pt x="16458" y="74606"/>
                </a:lnTo>
                <a:lnTo>
                  <a:pt x="16580" y="75094"/>
                </a:lnTo>
                <a:lnTo>
                  <a:pt x="16641" y="75399"/>
                </a:lnTo>
                <a:lnTo>
                  <a:pt x="16580" y="75643"/>
                </a:lnTo>
                <a:lnTo>
                  <a:pt x="16458" y="76069"/>
                </a:lnTo>
                <a:lnTo>
                  <a:pt x="16276" y="76496"/>
                </a:lnTo>
                <a:lnTo>
                  <a:pt x="15849" y="77227"/>
                </a:lnTo>
                <a:lnTo>
                  <a:pt x="15361" y="77959"/>
                </a:lnTo>
                <a:lnTo>
                  <a:pt x="15117" y="78264"/>
                </a:lnTo>
                <a:lnTo>
                  <a:pt x="14752" y="78507"/>
                </a:lnTo>
                <a:lnTo>
                  <a:pt x="14569" y="78690"/>
                </a:lnTo>
                <a:lnTo>
                  <a:pt x="14386" y="78873"/>
                </a:lnTo>
                <a:lnTo>
                  <a:pt x="14386" y="79056"/>
                </a:lnTo>
                <a:lnTo>
                  <a:pt x="14447" y="79239"/>
                </a:lnTo>
                <a:lnTo>
                  <a:pt x="14569" y="79361"/>
                </a:lnTo>
                <a:lnTo>
                  <a:pt x="14752" y="79483"/>
                </a:lnTo>
                <a:lnTo>
                  <a:pt x="15117" y="79605"/>
                </a:lnTo>
                <a:lnTo>
                  <a:pt x="15483" y="79666"/>
                </a:lnTo>
                <a:lnTo>
                  <a:pt x="15971" y="79787"/>
                </a:lnTo>
                <a:lnTo>
                  <a:pt x="16519" y="79848"/>
                </a:lnTo>
                <a:lnTo>
                  <a:pt x="17007" y="79848"/>
                </a:lnTo>
                <a:lnTo>
                  <a:pt x="17434" y="79787"/>
                </a:lnTo>
                <a:lnTo>
                  <a:pt x="17495" y="79787"/>
                </a:lnTo>
                <a:lnTo>
                  <a:pt x="17677" y="79970"/>
                </a:lnTo>
                <a:lnTo>
                  <a:pt x="17921" y="80092"/>
                </a:lnTo>
                <a:lnTo>
                  <a:pt x="18165" y="80153"/>
                </a:lnTo>
                <a:lnTo>
                  <a:pt x="18592" y="80214"/>
                </a:lnTo>
                <a:lnTo>
                  <a:pt x="18957" y="80092"/>
                </a:lnTo>
                <a:lnTo>
                  <a:pt x="19140" y="80031"/>
                </a:lnTo>
                <a:lnTo>
                  <a:pt x="19262" y="79909"/>
                </a:lnTo>
                <a:lnTo>
                  <a:pt x="19384" y="79727"/>
                </a:lnTo>
                <a:lnTo>
                  <a:pt x="19506" y="79544"/>
                </a:lnTo>
                <a:lnTo>
                  <a:pt x="19628" y="79787"/>
                </a:lnTo>
                <a:lnTo>
                  <a:pt x="19872" y="80031"/>
                </a:lnTo>
                <a:lnTo>
                  <a:pt x="20116" y="80153"/>
                </a:lnTo>
                <a:lnTo>
                  <a:pt x="20420" y="80214"/>
                </a:lnTo>
                <a:lnTo>
                  <a:pt x="20725" y="80214"/>
                </a:lnTo>
                <a:lnTo>
                  <a:pt x="21030" y="80153"/>
                </a:lnTo>
                <a:lnTo>
                  <a:pt x="21335" y="79970"/>
                </a:lnTo>
                <a:lnTo>
                  <a:pt x="21457" y="79848"/>
                </a:lnTo>
                <a:lnTo>
                  <a:pt x="21518" y="79727"/>
                </a:lnTo>
                <a:lnTo>
                  <a:pt x="21700" y="79787"/>
                </a:lnTo>
                <a:lnTo>
                  <a:pt x="21944" y="79848"/>
                </a:lnTo>
                <a:lnTo>
                  <a:pt x="22371" y="79848"/>
                </a:lnTo>
                <a:lnTo>
                  <a:pt x="22859" y="79787"/>
                </a:lnTo>
                <a:lnTo>
                  <a:pt x="23285" y="79727"/>
                </a:lnTo>
                <a:lnTo>
                  <a:pt x="24078" y="79544"/>
                </a:lnTo>
                <a:lnTo>
                  <a:pt x="24260" y="79483"/>
                </a:lnTo>
                <a:lnTo>
                  <a:pt x="24443" y="79422"/>
                </a:lnTo>
                <a:lnTo>
                  <a:pt x="24565" y="79300"/>
                </a:lnTo>
                <a:lnTo>
                  <a:pt x="24626" y="79117"/>
                </a:lnTo>
                <a:lnTo>
                  <a:pt x="24626" y="78934"/>
                </a:lnTo>
                <a:lnTo>
                  <a:pt x="24565" y="78812"/>
                </a:lnTo>
                <a:lnTo>
                  <a:pt x="24382" y="78629"/>
                </a:lnTo>
                <a:lnTo>
                  <a:pt x="23895" y="78203"/>
                </a:lnTo>
                <a:lnTo>
                  <a:pt x="23590" y="77898"/>
                </a:lnTo>
                <a:lnTo>
                  <a:pt x="23285" y="77471"/>
                </a:lnTo>
                <a:lnTo>
                  <a:pt x="22859" y="76679"/>
                </a:lnTo>
                <a:lnTo>
                  <a:pt x="22493" y="76008"/>
                </a:lnTo>
                <a:lnTo>
                  <a:pt x="22432" y="75643"/>
                </a:lnTo>
                <a:lnTo>
                  <a:pt x="22432" y="75277"/>
                </a:lnTo>
                <a:lnTo>
                  <a:pt x="22554" y="74667"/>
                </a:lnTo>
                <a:lnTo>
                  <a:pt x="22676" y="74058"/>
                </a:lnTo>
                <a:lnTo>
                  <a:pt x="23468" y="71559"/>
                </a:lnTo>
                <a:lnTo>
                  <a:pt x="24565" y="67902"/>
                </a:lnTo>
                <a:lnTo>
                  <a:pt x="25114" y="65951"/>
                </a:lnTo>
                <a:lnTo>
                  <a:pt x="25358" y="64976"/>
                </a:lnTo>
                <a:lnTo>
                  <a:pt x="25480" y="63940"/>
                </a:lnTo>
                <a:lnTo>
                  <a:pt x="25540" y="62964"/>
                </a:lnTo>
                <a:lnTo>
                  <a:pt x="25540" y="61928"/>
                </a:lnTo>
                <a:lnTo>
                  <a:pt x="25358" y="60953"/>
                </a:lnTo>
                <a:lnTo>
                  <a:pt x="25175" y="59978"/>
                </a:lnTo>
                <a:lnTo>
                  <a:pt x="24870" y="58393"/>
                </a:lnTo>
                <a:lnTo>
                  <a:pt x="24748" y="57662"/>
                </a:lnTo>
                <a:lnTo>
                  <a:pt x="24687" y="56869"/>
                </a:lnTo>
                <a:lnTo>
                  <a:pt x="24748" y="56016"/>
                </a:lnTo>
                <a:lnTo>
                  <a:pt x="24931" y="55162"/>
                </a:lnTo>
                <a:lnTo>
                  <a:pt x="25358" y="53456"/>
                </a:lnTo>
                <a:lnTo>
                  <a:pt x="25845" y="51505"/>
                </a:lnTo>
                <a:lnTo>
                  <a:pt x="26211" y="49555"/>
                </a:lnTo>
                <a:lnTo>
                  <a:pt x="26516" y="47543"/>
                </a:lnTo>
                <a:lnTo>
                  <a:pt x="26699" y="45532"/>
                </a:lnTo>
                <a:lnTo>
                  <a:pt x="26881" y="43459"/>
                </a:lnTo>
                <a:lnTo>
                  <a:pt x="26942" y="41387"/>
                </a:lnTo>
                <a:lnTo>
                  <a:pt x="26942" y="39376"/>
                </a:lnTo>
                <a:lnTo>
                  <a:pt x="26881" y="38339"/>
                </a:lnTo>
                <a:lnTo>
                  <a:pt x="26760" y="37364"/>
                </a:lnTo>
                <a:lnTo>
                  <a:pt x="26455" y="35414"/>
                </a:lnTo>
                <a:lnTo>
                  <a:pt x="26211" y="34377"/>
                </a:lnTo>
                <a:lnTo>
                  <a:pt x="26150" y="33890"/>
                </a:lnTo>
                <a:lnTo>
                  <a:pt x="26089" y="33646"/>
                </a:lnTo>
                <a:lnTo>
                  <a:pt x="26150" y="33402"/>
                </a:lnTo>
                <a:lnTo>
                  <a:pt x="26150" y="32976"/>
                </a:lnTo>
                <a:lnTo>
                  <a:pt x="26150" y="32610"/>
                </a:lnTo>
                <a:lnTo>
                  <a:pt x="26150" y="31817"/>
                </a:lnTo>
                <a:lnTo>
                  <a:pt x="26150" y="28770"/>
                </a:lnTo>
                <a:lnTo>
                  <a:pt x="26150" y="28282"/>
                </a:lnTo>
                <a:lnTo>
                  <a:pt x="26272" y="27856"/>
                </a:lnTo>
                <a:lnTo>
                  <a:pt x="26820" y="26027"/>
                </a:lnTo>
                <a:lnTo>
                  <a:pt x="26942" y="25661"/>
                </a:lnTo>
                <a:lnTo>
                  <a:pt x="27369" y="26758"/>
                </a:lnTo>
                <a:lnTo>
                  <a:pt x="27735" y="27856"/>
                </a:lnTo>
                <a:lnTo>
                  <a:pt x="27918" y="28526"/>
                </a:lnTo>
                <a:lnTo>
                  <a:pt x="28040" y="29196"/>
                </a:lnTo>
                <a:lnTo>
                  <a:pt x="28344" y="30598"/>
                </a:lnTo>
                <a:lnTo>
                  <a:pt x="28588" y="31269"/>
                </a:lnTo>
                <a:lnTo>
                  <a:pt x="28771" y="32000"/>
                </a:lnTo>
                <a:lnTo>
                  <a:pt x="29320" y="33341"/>
                </a:lnTo>
                <a:lnTo>
                  <a:pt x="29990" y="34682"/>
                </a:lnTo>
                <a:lnTo>
                  <a:pt x="30661" y="36023"/>
                </a:lnTo>
                <a:lnTo>
                  <a:pt x="31270" y="37242"/>
                </a:lnTo>
                <a:lnTo>
                  <a:pt x="31880" y="38522"/>
                </a:lnTo>
                <a:lnTo>
                  <a:pt x="32123" y="39010"/>
                </a:lnTo>
                <a:lnTo>
                  <a:pt x="32306" y="39498"/>
                </a:lnTo>
                <a:lnTo>
                  <a:pt x="32245" y="39680"/>
                </a:lnTo>
                <a:lnTo>
                  <a:pt x="32245" y="39924"/>
                </a:lnTo>
                <a:lnTo>
                  <a:pt x="32184" y="40168"/>
                </a:lnTo>
                <a:lnTo>
                  <a:pt x="32245" y="40473"/>
                </a:lnTo>
                <a:lnTo>
                  <a:pt x="32306" y="40899"/>
                </a:lnTo>
                <a:lnTo>
                  <a:pt x="32489" y="41387"/>
                </a:lnTo>
                <a:lnTo>
                  <a:pt x="32794" y="42240"/>
                </a:lnTo>
                <a:lnTo>
                  <a:pt x="32855" y="42606"/>
                </a:lnTo>
                <a:lnTo>
                  <a:pt x="32916" y="42972"/>
                </a:lnTo>
                <a:lnTo>
                  <a:pt x="32977" y="44069"/>
                </a:lnTo>
                <a:lnTo>
                  <a:pt x="33038" y="44496"/>
                </a:lnTo>
                <a:lnTo>
                  <a:pt x="33099" y="44922"/>
                </a:lnTo>
                <a:lnTo>
                  <a:pt x="33282" y="45166"/>
                </a:lnTo>
                <a:lnTo>
                  <a:pt x="33464" y="45288"/>
                </a:lnTo>
                <a:lnTo>
                  <a:pt x="33647" y="45288"/>
                </a:lnTo>
                <a:lnTo>
                  <a:pt x="33708" y="45166"/>
                </a:lnTo>
                <a:lnTo>
                  <a:pt x="33830" y="45044"/>
                </a:lnTo>
                <a:lnTo>
                  <a:pt x="33891" y="44800"/>
                </a:lnTo>
                <a:lnTo>
                  <a:pt x="33891" y="44557"/>
                </a:lnTo>
                <a:lnTo>
                  <a:pt x="33891" y="44008"/>
                </a:lnTo>
                <a:lnTo>
                  <a:pt x="33830" y="43520"/>
                </a:lnTo>
                <a:lnTo>
                  <a:pt x="33830" y="43277"/>
                </a:lnTo>
                <a:lnTo>
                  <a:pt x="33830" y="43216"/>
                </a:lnTo>
                <a:lnTo>
                  <a:pt x="33830" y="43094"/>
                </a:lnTo>
                <a:lnTo>
                  <a:pt x="33952" y="43216"/>
                </a:lnTo>
                <a:lnTo>
                  <a:pt x="33952" y="43338"/>
                </a:lnTo>
                <a:lnTo>
                  <a:pt x="34013" y="43642"/>
                </a:lnTo>
                <a:lnTo>
                  <a:pt x="34135" y="44496"/>
                </a:lnTo>
                <a:lnTo>
                  <a:pt x="34135" y="45105"/>
                </a:lnTo>
                <a:lnTo>
                  <a:pt x="34196" y="45349"/>
                </a:lnTo>
                <a:lnTo>
                  <a:pt x="34318" y="45654"/>
                </a:lnTo>
                <a:lnTo>
                  <a:pt x="34379" y="45776"/>
                </a:lnTo>
                <a:lnTo>
                  <a:pt x="34562" y="45837"/>
                </a:lnTo>
                <a:lnTo>
                  <a:pt x="34683" y="45837"/>
                </a:lnTo>
                <a:lnTo>
                  <a:pt x="34866" y="45776"/>
                </a:lnTo>
                <a:lnTo>
                  <a:pt x="34988" y="45593"/>
                </a:lnTo>
                <a:lnTo>
                  <a:pt x="35049" y="45410"/>
                </a:lnTo>
                <a:lnTo>
                  <a:pt x="35049" y="44922"/>
                </a:lnTo>
                <a:lnTo>
                  <a:pt x="34988" y="44130"/>
                </a:lnTo>
                <a:lnTo>
                  <a:pt x="34988" y="43703"/>
                </a:lnTo>
                <a:lnTo>
                  <a:pt x="34988" y="43277"/>
                </a:lnTo>
                <a:lnTo>
                  <a:pt x="35293" y="44252"/>
                </a:lnTo>
                <a:lnTo>
                  <a:pt x="35659" y="45166"/>
                </a:lnTo>
                <a:lnTo>
                  <a:pt x="35842" y="45593"/>
                </a:lnTo>
                <a:lnTo>
                  <a:pt x="36024" y="45776"/>
                </a:lnTo>
                <a:lnTo>
                  <a:pt x="36207" y="45898"/>
                </a:lnTo>
                <a:lnTo>
                  <a:pt x="36390" y="45959"/>
                </a:lnTo>
                <a:lnTo>
                  <a:pt x="36512" y="45898"/>
                </a:lnTo>
                <a:lnTo>
                  <a:pt x="36695" y="45776"/>
                </a:lnTo>
                <a:lnTo>
                  <a:pt x="36756" y="45593"/>
                </a:lnTo>
                <a:lnTo>
                  <a:pt x="36756" y="45227"/>
                </a:lnTo>
                <a:lnTo>
                  <a:pt x="36634" y="44861"/>
                </a:lnTo>
                <a:lnTo>
                  <a:pt x="36390" y="44191"/>
                </a:lnTo>
                <a:lnTo>
                  <a:pt x="36085" y="43459"/>
                </a:lnTo>
                <a:lnTo>
                  <a:pt x="36024" y="43094"/>
                </a:lnTo>
                <a:lnTo>
                  <a:pt x="35964" y="42789"/>
                </a:lnTo>
                <a:lnTo>
                  <a:pt x="35964" y="42789"/>
                </a:lnTo>
                <a:lnTo>
                  <a:pt x="36207" y="43033"/>
                </a:lnTo>
                <a:lnTo>
                  <a:pt x="36451" y="43338"/>
                </a:lnTo>
                <a:lnTo>
                  <a:pt x="36817" y="43947"/>
                </a:lnTo>
                <a:lnTo>
                  <a:pt x="37061" y="44252"/>
                </a:lnTo>
                <a:lnTo>
                  <a:pt x="37304" y="44557"/>
                </a:lnTo>
                <a:lnTo>
                  <a:pt x="37487" y="44739"/>
                </a:lnTo>
                <a:lnTo>
                  <a:pt x="37670" y="44800"/>
                </a:lnTo>
                <a:lnTo>
                  <a:pt x="37792" y="44800"/>
                </a:lnTo>
                <a:lnTo>
                  <a:pt x="37975" y="44739"/>
                </a:lnTo>
                <a:lnTo>
                  <a:pt x="38097" y="44618"/>
                </a:lnTo>
                <a:lnTo>
                  <a:pt x="38158" y="44496"/>
                </a:lnTo>
                <a:lnTo>
                  <a:pt x="38158" y="44313"/>
                </a:lnTo>
                <a:lnTo>
                  <a:pt x="38097" y="44130"/>
                </a:lnTo>
                <a:lnTo>
                  <a:pt x="37975" y="43825"/>
                </a:lnTo>
                <a:lnTo>
                  <a:pt x="37792" y="43581"/>
                </a:lnTo>
                <a:lnTo>
                  <a:pt x="37122" y="42423"/>
                </a:lnTo>
                <a:lnTo>
                  <a:pt x="36817" y="41814"/>
                </a:lnTo>
                <a:lnTo>
                  <a:pt x="36695" y="41509"/>
                </a:lnTo>
                <a:lnTo>
                  <a:pt x="36573" y="41204"/>
                </a:lnTo>
                <a:lnTo>
                  <a:pt x="36573" y="41204"/>
                </a:lnTo>
                <a:lnTo>
                  <a:pt x="36817" y="41326"/>
                </a:lnTo>
                <a:lnTo>
                  <a:pt x="37000" y="41509"/>
                </a:lnTo>
                <a:lnTo>
                  <a:pt x="37183" y="41692"/>
                </a:lnTo>
                <a:lnTo>
                  <a:pt x="37365" y="41875"/>
                </a:lnTo>
                <a:lnTo>
                  <a:pt x="37792" y="42119"/>
                </a:lnTo>
                <a:lnTo>
                  <a:pt x="38219" y="42179"/>
                </a:lnTo>
                <a:lnTo>
                  <a:pt x="38524" y="42240"/>
                </a:lnTo>
                <a:lnTo>
                  <a:pt x="38706" y="42179"/>
                </a:lnTo>
                <a:lnTo>
                  <a:pt x="38889" y="42119"/>
                </a:lnTo>
                <a:lnTo>
                  <a:pt x="38950" y="41997"/>
                </a:lnTo>
                <a:lnTo>
                  <a:pt x="39011" y="41936"/>
                </a:lnTo>
                <a:lnTo>
                  <a:pt x="38950" y="41753"/>
                </a:lnTo>
                <a:lnTo>
                  <a:pt x="38889" y="41570"/>
                </a:lnTo>
                <a:lnTo>
                  <a:pt x="38706" y="41387"/>
                </a:lnTo>
                <a:lnTo>
                  <a:pt x="38402" y="41204"/>
                </a:lnTo>
                <a:lnTo>
                  <a:pt x="38097" y="40960"/>
                </a:lnTo>
                <a:lnTo>
                  <a:pt x="37609" y="40412"/>
                </a:lnTo>
                <a:lnTo>
                  <a:pt x="37122" y="39802"/>
                </a:lnTo>
                <a:lnTo>
                  <a:pt x="36695" y="39254"/>
                </a:lnTo>
                <a:lnTo>
                  <a:pt x="36451" y="39010"/>
                </a:lnTo>
                <a:lnTo>
                  <a:pt x="36146" y="38766"/>
                </a:lnTo>
                <a:lnTo>
                  <a:pt x="35903" y="38583"/>
                </a:lnTo>
                <a:lnTo>
                  <a:pt x="35537" y="38461"/>
                </a:lnTo>
                <a:lnTo>
                  <a:pt x="35110" y="38461"/>
                </a:lnTo>
                <a:lnTo>
                  <a:pt x="34988" y="38400"/>
                </a:lnTo>
                <a:lnTo>
                  <a:pt x="34866" y="38218"/>
                </a:lnTo>
                <a:lnTo>
                  <a:pt x="34805" y="38096"/>
                </a:lnTo>
                <a:lnTo>
                  <a:pt x="34683" y="37669"/>
                </a:lnTo>
                <a:lnTo>
                  <a:pt x="34440" y="36938"/>
                </a:lnTo>
                <a:lnTo>
                  <a:pt x="34196" y="36145"/>
                </a:lnTo>
                <a:lnTo>
                  <a:pt x="34074" y="35414"/>
                </a:lnTo>
                <a:lnTo>
                  <a:pt x="33952" y="34621"/>
                </a:lnTo>
                <a:lnTo>
                  <a:pt x="33891" y="33646"/>
                </a:lnTo>
                <a:lnTo>
                  <a:pt x="33708" y="32732"/>
                </a:lnTo>
                <a:lnTo>
                  <a:pt x="33586" y="31939"/>
                </a:lnTo>
                <a:lnTo>
                  <a:pt x="33343" y="31147"/>
                </a:lnTo>
                <a:lnTo>
                  <a:pt x="33099" y="30355"/>
                </a:lnTo>
                <a:lnTo>
                  <a:pt x="32794" y="29562"/>
                </a:lnTo>
                <a:lnTo>
                  <a:pt x="32550" y="28953"/>
                </a:lnTo>
                <a:lnTo>
                  <a:pt x="32428" y="28648"/>
                </a:lnTo>
                <a:lnTo>
                  <a:pt x="32245" y="28343"/>
                </a:lnTo>
                <a:lnTo>
                  <a:pt x="32002" y="27916"/>
                </a:lnTo>
                <a:lnTo>
                  <a:pt x="31880" y="27734"/>
                </a:lnTo>
                <a:lnTo>
                  <a:pt x="31819" y="27490"/>
                </a:lnTo>
                <a:lnTo>
                  <a:pt x="31697" y="27124"/>
                </a:lnTo>
                <a:lnTo>
                  <a:pt x="31697" y="26697"/>
                </a:lnTo>
                <a:lnTo>
                  <a:pt x="31697" y="25905"/>
                </a:lnTo>
                <a:lnTo>
                  <a:pt x="31514" y="24320"/>
                </a:lnTo>
                <a:lnTo>
                  <a:pt x="31270" y="22735"/>
                </a:lnTo>
                <a:lnTo>
                  <a:pt x="30965" y="21212"/>
                </a:lnTo>
                <a:lnTo>
                  <a:pt x="30965" y="20846"/>
                </a:lnTo>
                <a:lnTo>
                  <a:pt x="30965" y="20480"/>
                </a:lnTo>
                <a:lnTo>
                  <a:pt x="31026" y="19688"/>
                </a:lnTo>
                <a:lnTo>
                  <a:pt x="31026" y="18834"/>
                </a:lnTo>
                <a:lnTo>
                  <a:pt x="30965" y="18042"/>
                </a:lnTo>
                <a:lnTo>
                  <a:pt x="30904" y="17676"/>
                </a:lnTo>
                <a:lnTo>
                  <a:pt x="30782" y="17311"/>
                </a:lnTo>
                <a:lnTo>
                  <a:pt x="30478" y="16640"/>
                </a:lnTo>
                <a:lnTo>
                  <a:pt x="30112" y="16031"/>
                </a:lnTo>
                <a:lnTo>
                  <a:pt x="29746" y="15421"/>
                </a:lnTo>
                <a:lnTo>
                  <a:pt x="29502" y="15116"/>
                </a:lnTo>
                <a:lnTo>
                  <a:pt x="29259" y="14812"/>
                </a:lnTo>
                <a:lnTo>
                  <a:pt x="28954" y="14629"/>
                </a:lnTo>
                <a:lnTo>
                  <a:pt x="28649" y="14446"/>
                </a:lnTo>
                <a:lnTo>
                  <a:pt x="27979" y="14141"/>
                </a:lnTo>
                <a:lnTo>
                  <a:pt x="27247" y="13958"/>
                </a:lnTo>
                <a:lnTo>
                  <a:pt x="26455" y="13836"/>
                </a:lnTo>
                <a:lnTo>
                  <a:pt x="25662" y="13775"/>
                </a:lnTo>
                <a:lnTo>
                  <a:pt x="24687" y="13775"/>
                </a:lnTo>
                <a:lnTo>
                  <a:pt x="24565" y="13653"/>
                </a:lnTo>
                <a:lnTo>
                  <a:pt x="24260" y="13471"/>
                </a:lnTo>
                <a:lnTo>
                  <a:pt x="22919" y="12617"/>
                </a:lnTo>
                <a:lnTo>
                  <a:pt x="22554" y="12373"/>
                </a:lnTo>
                <a:lnTo>
                  <a:pt x="22432" y="12313"/>
                </a:lnTo>
                <a:lnTo>
                  <a:pt x="22310" y="12252"/>
                </a:lnTo>
                <a:lnTo>
                  <a:pt x="22310" y="12130"/>
                </a:lnTo>
                <a:lnTo>
                  <a:pt x="22127" y="10728"/>
                </a:lnTo>
                <a:lnTo>
                  <a:pt x="22066" y="10118"/>
                </a:lnTo>
                <a:lnTo>
                  <a:pt x="22066" y="9996"/>
                </a:lnTo>
                <a:lnTo>
                  <a:pt x="22188" y="9874"/>
                </a:lnTo>
                <a:lnTo>
                  <a:pt x="22432" y="9631"/>
                </a:lnTo>
                <a:lnTo>
                  <a:pt x="22554" y="9448"/>
                </a:lnTo>
                <a:lnTo>
                  <a:pt x="22676" y="9204"/>
                </a:lnTo>
                <a:lnTo>
                  <a:pt x="22859" y="8777"/>
                </a:lnTo>
                <a:lnTo>
                  <a:pt x="23224" y="7497"/>
                </a:lnTo>
                <a:lnTo>
                  <a:pt x="23407" y="6766"/>
                </a:lnTo>
                <a:lnTo>
                  <a:pt x="23529" y="6034"/>
                </a:lnTo>
                <a:lnTo>
                  <a:pt x="23651" y="5303"/>
                </a:lnTo>
                <a:lnTo>
                  <a:pt x="23651" y="4511"/>
                </a:lnTo>
                <a:lnTo>
                  <a:pt x="23590" y="3779"/>
                </a:lnTo>
                <a:lnTo>
                  <a:pt x="23468" y="3048"/>
                </a:lnTo>
                <a:lnTo>
                  <a:pt x="23224" y="2316"/>
                </a:lnTo>
                <a:lnTo>
                  <a:pt x="22919" y="1646"/>
                </a:lnTo>
                <a:lnTo>
                  <a:pt x="22493" y="1158"/>
                </a:lnTo>
                <a:lnTo>
                  <a:pt x="22005" y="731"/>
                </a:lnTo>
                <a:lnTo>
                  <a:pt x="21396" y="366"/>
                </a:lnTo>
                <a:lnTo>
                  <a:pt x="20786" y="122"/>
                </a:lnTo>
                <a:lnTo>
                  <a:pt x="19994" y="61"/>
                </a:lnTo>
                <a:lnTo>
                  <a:pt x="19445" y="0"/>
                </a:lnTo>
                <a:close/>
              </a:path>
            </a:pathLst>
          </a:custGeom>
          <a:solidFill>
            <a:srgbClr val="41566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92" name="Shape 392"/>
          <p:cNvGrpSpPr/>
          <p:nvPr/>
        </p:nvGrpSpPr>
        <p:grpSpPr>
          <a:xfrm>
            <a:off x="6988832" y="1517615"/>
            <a:ext cx="1475764" cy="3228824"/>
            <a:chOff x="6310600" y="1679550"/>
            <a:chExt cx="883850" cy="1933775"/>
          </a:xfrm>
        </p:grpSpPr>
        <p:sp>
          <p:nvSpPr>
            <p:cNvPr id="393" name="Shape 393"/>
            <p:cNvSpPr/>
            <p:nvPr/>
          </p:nvSpPr>
          <p:spPr>
            <a:xfrm>
              <a:off x="6310600" y="1679550"/>
              <a:ext cx="883850" cy="1933775"/>
            </a:xfrm>
            <a:custGeom>
              <a:pathLst>
                <a:path extrusionOk="0" h="77351" w="35354">
                  <a:moveTo>
                    <a:pt x="17860" y="37487"/>
                  </a:moveTo>
                  <a:lnTo>
                    <a:pt x="17799" y="39376"/>
                  </a:lnTo>
                  <a:lnTo>
                    <a:pt x="17738" y="41327"/>
                  </a:lnTo>
                  <a:lnTo>
                    <a:pt x="17738" y="41815"/>
                  </a:lnTo>
                  <a:lnTo>
                    <a:pt x="17738" y="41876"/>
                  </a:lnTo>
                  <a:lnTo>
                    <a:pt x="17677" y="42302"/>
                  </a:lnTo>
                  <a:lnTo>
                    <a:pt x="17616" y="39925"/>
                  </a:lnTo>
                  <a:lnTo>
                    <a:pt x="17555" y="37487"/>
                  </a:lnTo>
                  <a:close/>
                  <a:moveTo>
                    <a:pt x="17677" y="44436"/>
                  </a:moveTo>
                  <a:lnTo>
                    <a:pt x="17738" y="45837"/>
                  </a:lnTo>
                  <a:lnTo>
                    <a:pt x="17799" y="47178"/>
                  </a:lnTo>
                  <a:lnTo>
                    <a:pt x="17799" y="48641"/>
                  </a:lnTo>
                  <a:lnTo>
                    <a:pt x="17738" y="50043"/>
                  </a:lnTo>
                  <a:lnTo>
                    <a:pt x="17738" y="51628"/>
                  </a:lnTo>
                  <a:lnTo>
                    <a:pt x="17799" y="53213"/>
                  </a:lnTo>
                  <a:lnTo>
                    <a:pt x="17982" y="54737"/>
                  </a:lnTo>
                  <a:lnTo>
                    <a:pt x="18043" y="55102"/>
                  </a:lnTo>
                  <a:lnTo>
                    <a:pt x="17982" y="55529"/>
                  </a:lnTo>
                  <a:lnTo>
                    <a:pt x="17921" y="56321"/>
                  </a:lnTo>
                  <a:lnTo>
                    <a:pt x="17799" y="57967"/>
                  </a:lnTo>
                  <a:lnTo>
                    <a:pt x="17738" y="59552"/>
                  </a:lnTo>
                  <a:lnTo>
                    <a:pt x="17677" y="61198"/>
                  </a:lnTo>
                  <a:lnTo>
                    <a:pt x="17738" y="62782"/>
                  </a:lnTo>
                  <a:lnTo>
                    <a:pt x="17860" y="64306"/>
                  </a:lnTo>
                  <a:lnTo>
                    <a:pt x="17982" y="65891"/>
                  </a:lnTo>
                  <a:lnTo>
                    <a:pt x="18104" y="67476"/>
                  </a:lnTo>
                  <a:lnTo>
                    <a:pt x="18165" y="69061"/>
                  </a:lnTo>
                  <a:lnTo>
                    <a:pt x="18104" y="70828"/>
                  </a:lnTo>
                  <a:lnTo>
                    <a:pt x="18104" y="71438"/>
                  </a:lnTo>
                  <a:lnTo>
                    <a:pt x="18104" y="71743"/>
                  </a:lnTo>
                  <a:lnTo>
                    <a:pt x="18043" y="71986"/>
                  </a:lnTo>
                  <a:lnTo>
                    <a:pt x="17677" y="72535"/>
                  </a:lnTo>
                  <a:lnTo>
                    <a:pt x="17616" y="72474"/>
                  </a:lnTo>
                  <a:lnTo>
                    <a:pt x="17555" y="72352"/>
                  </a:lnTo>
                  <a:lnTo>
                    <a:pt x="17433" y="72108"/>
                  </a:lnTo>
                  <a:lnTo>
                    <a:pt x="17311" y="71864"/>
                  </a:lnTo>
                  <a:lnTo>
                    <a:pt x="17251" y="71743"/>
                  </a:lnTo>
                  <a:lnTo>
                    <a:pt x="17251" y="71499"/>
                  </a:lnTo>
                  <a:lnTo>
                    <a:pt x="17251" y="71133"/>
                  </a:lnTo>
                  <a:lnTo>
                    <a:pt x="17251" y="69792"/>
                  </a:lnTo>
                  <a:lnTo>
                    <a:pt x="17251" y="68329"/>
                  </a:lnTo>
                  <a:lnTo>
                    <a:pt x="17311" y="66805"/>
                  </a:lnTo>
                  <a:lnTo>
                    <a:pt x="17433" y="65221"/>
                  </a:lnTo>
                  <a:lnTo>
                    <a:pt x="17616" y="63636"/>
                  </a:lnTo>
                  <a:lnTo>
                    <a:pt x="17677" y="62051"/>
                  </a:lnTo>
                  <a:lnTo>
                    <a:pt x="17677" y="60405"/>
                  </a:lnTo>
                  <a:lnTo>
                    <a:pt x="17616" y="58820"/>
                  </a:lnTo>
                  <a:lnTo>
                    <a:pt x="17494" y="57175"/>
                  </a:lnTo>
                  <a:lnTo>
                    <a:pt x="17372" y="55529"/>
                  </a:lnTo>
                  <a:lnTo>
                    <a:pt x="17311" y="55163"/>
                  </a:lnTo>
                  <a:lnTo>
                    <a:pt x="17372" y="54798"/>
                  </a:lnTo>
                  <a:lnTo>
                    <a:pt x="17433" y="54066"/>
                  </a:lnTo>
                  <a:lnTo>
                    <a:pt x="17616" y="52481"/>
                  </a:lnTo>
                  <a:lnTo>
                    <a:pt x="17677" y="50897"/>
                  </a:lnTo>
                  <a:lnTo>
                    <a:pt x="17616" y="49129"/>
                  </a:lnTo>
                  <a:lnTo>
                    <a:pt x="17555" y="48215"/>
                  </a:lnTo>
                  <a:lnTo>
                    <a:pt x="17555" y="47300"/>
                  </a:lnTo>
                  <a:lnTo>
                    <a:pt x="17616" y="45898"/>
                  </a:lnTo>
                  <a:lnTo>
                    <a:pt x="17677" y="44436"/>
                  </a:lnTo>
                  <a:close/>
                  <a:moveTo>
                    <a:pt x="17555" y="1"/>
                  </a:moveTo>
                  <a:lnTo>
                    <a:pt x="16824" y="123"/>
                  </a:lnTo>
                  <a:lnTo>
                    <a:pt x="16214" y="245"/>
                  </a:lnTo>
                  <a:lnTo>
                    <a:pt x="15666" y="488"/>
                  </a:lnTo>
                  <a:lnTo>
                    <a:pt x="15178" y="854"/>
                  </a:lnTo>
                  <a:lnTo>
                    <a:pt x="14751" y="1281"/>
                  </a:lnTo>
                  <a:lnTo>
                    <a:pt x="14508" y="1586"/>
                  </a:lnTo>
                  <a:lnTo>
                    <a:pt x="14325" y="1951"/>
                  </a:lnTo>
                  <a:lnTo>
                    <a:pt x="14020" y="2683"/>
                  </a:lnTo>
                  <a:lnTo>
                    <a:pt x="13837" y="3475"/>
                  </a:lnTo>
                  <a:lnTo>
                    <a:pt x="13776" y="4268"/>
                  </a:lnTo>
                  <a:lnTo>
                    <a:pt x="13776" y="5060"/>
                  </a:lnTo>
                  <a:lnTo>
                    <a:pt x="13837" y="5852"/>
                  </a:lnTo>
                  <a:lnTo>
                    <a:pt x="13959" y="6645"/>
                  </a:lnTo>
                  <a:lnTo>
                    <a:pt x="14142" y="7376"/>
                  </a:lnTo>
                  <a:lnTo>
                    <a:pt x="14386" y="8108"/>
                  </a:lnTo>
                  <a:lnTo>
                    <a:pt x="14751" y="8839"/>
                  </a:lnTo>
                  <a:lnTo>
                    <a:pt x="15056" y="9388"/>
                  </a:lnTo>
                  <a:lnTo>
                    <a:pt x="15300" y="9631"/>
                  </a:lnTo>
                  <a:lnTo>
                    <a:pt x="15544" y="9875"/>
                  </a:lnTo>
                  <a:lnTo>
                    <a:pt x="15605" y="9997"/>
                  </a:lnTo>
                  <a:lnTo>
                    <a:pt x="15605" y="10119"/>
                  </a:lnTo>
                  <a:lnTo>
                    <a:pt x="15605" y="10424"/>
                  </a:lnTo>
                  <a:lnTo>
                    <a:pt x="15605" y="11155"/>
                  </a:lnTo>
                  <a:lnTo>
                    <a:pt x="15544" y="11399"/>
                  </a:lnTo>
                  <a:lnTo>
                    <a:pt x="15422" y="11643"/>
                  </a:lnTo>
                  <a:lnTo>
                    <a:pt x="15239" y="11887"/>
                  </a:lnTo>
                  <a:lnTo>
                    <a:pt x="15056" y="12070"/>
                  </a:lnTo>
                  <a:lnTo>
                    <a:pt x="14690" y="12252"/>
                  </a:lnTo>
                  <a:lnTo>
                    <a:pt x="14325" y="12313"/>
                  </a:lnTo>
                  <a:lnTo>
                    <a:pt x="13532" y="12496"/>
                  </a:lnTo>
                  <a:lnTo>
                    <a:pt x="12801" y="12740"/>
                  </a:lnTo>
                  <a:lnTo>
                    <a:pt x="12069" y="12984"/>
                  </a:lnTo>
                  <a:lnTo>
                    <a:pt x="11399" y="13350"/>
                  </a:lnTo>
                  <a:lnTo>
                    <a:pt x="10729" y="13776"/>
                  </a:lnTo>
                  <a:lnTo>
                    <a:pt x="10180" y="14325"/>
                  </a:lnTo>
                  <a:lnTo>
                    <a:pt x="9753" y="14873"/>
                  </a:lnTo>
                  <a:lnTo>
                    <a:pt x="9570" y="15239"/>
                  </a:lnTo>
                  <a:lnTo>
                    <a:pt x="9388" y="15544"/>
                  </a:lnTo>
                  <a:lnTo>
                    <a:pt x="9266" y="15971"/>
                  </a:lnTo>
                  <a:lnTo>
                    <a:pt x="9205" y="16336"/>
                  </a:lnTo>
                  <a:lnTo>
                    <a:pt x="9144" y="16946"/>
                  </a:lnTo>
                  <a:lnTo>
                    <a:pt x="9083" y="17555"/>
                  </a:lnTo>
                  <a:lnTo>
                    <a:pt x="9022" y="18348"/>
                  </a:lnTo>
                  <a:lnTo>
                    <a:pt x="8961" y="19140"/>
                  </a:lnTo>
                  <a:lnTo>
                    <a:pt x="8778" y="19932"/>
                  </a:lnTo>
                  <a:lnTo>
                    <a:pt x="8108" y="23102"/>
                  </a:lnTo>
                  <a:lnTo>
                    <a:pt x="7803" y="24687"/>
                  </a:lnTo>
                  <a:lnTo>
                    <a:pt x="7742" y="25235"/>
                  </a:lnTo>
                  <a:lnTo>
                    <a:pt x="7559" y="25784"/>
                  </a:lnTo>
                  <a:lnTo>
                    <a:pt x="7376" y="26211"/>
                  </a:lnTo>
                  <a:lnTo>
                    <a:pt x="7071" y="26637"/>
                  </a:lnTo>
                  <a:lnTo>
                    <a:pt x="6767" y="27003"/>
                  </a:lnTo>
                  <a:lnTo>
                    <a:pt x="6523" y="27430"/>
                  </a:lnTo>
                  <a:lnTo>
                    <a:pt x="6218" y="27917"/>
                  </a:lnTo>
                  <a:lnTo>
                    <a:pt x="5974" y="28405"/>
                  </a:lnTo>
                  <a:lnTo>
                    <a:pt x="5608" y="29502"/>
                  </a:lnTo>
                  <a:lnTo>
                    <a:pt x="5304" y="30599"/>
                  </a:lnTo>
                  <a:lnTo>
                    <a:pt x="5060" y="31696"/>
                  </a:lnTo>
                  <a:lnTo>
                    <a:pt x="4755" y="33037"/>
                  </a:lnTo>
                  <a:lnTo>
                    <a:pt x="4572" y="33647"/>
                  </a:lnTo>
                  <a:lnTo>
                    <a:pt x="4389" y="34256"/>
                  </a:lnTo>
                  <a:lnTo>
                    <a:pt x="4267" y="34561"/>
                  </a:lnTo>
                  <a:lnTo>
                    <a:pt x="4085" y="34927"/>
                  </a:lnTo>
                  <a:lnTo>
                    <a:pt x="4024" y="35049"/>
                  </a:lnTo>
                  <a:lnTo>
                    <a:pt x="3902" y="35110"/>
                  </a:lnTo>
                  <a:lnTo>
                    <a:pt x="3597" y="35110"/>
                  </a:lnTo>
                  <a:lnTo>
                    <a:pt x="3292" y="35232"/>
                  </a:lnTo>
                  <a:lnTo>
                    <a:pt x="2987" y="35354"/>
                  </a:lnTo>
                  <a:lnTo>
                    <a:pt x="2683" y="35536"/>
                  </a:lnTo>
                  <a:lnTo>
                    <a:pt x="2439" y="35719"/>
                  </a:lnTo>
                  <a:lnTo>
                    <a:pt x="1890" y="36268"/>
                  </a:lnTo>
                  <a:lnTo>
                    <a:pt x="1464" y="36755"/>
                  </a:lnTo>
                  <a:lnTo>
                    <a:pt x="1037" y="37243"/>
                  </a:lnTo>
                  <a:lnTo>
                    <a:pt x="793" y="37426"/>
                  </a:lnTo>
                  <a:lnTo>
                    <a:pt x="488" y="37609"/>
                  </a:lnTo>
                  <a:lnTo>
                    <a:pt x="245" y="37792"/>
                  </a:lnTo>
                  <a:lnTo>
                    <a:pt x="123" y="37914"/>
                  </a:lnTo>
                  <a:lnTo>
                    <a:pt x="1" y="38036"/>
                  </a:lnTo>
                  <a:lnTo>
                    <a:pt x="1" y="38218"/>
                  </a:lnTo>
                  <a:lnTo>
                    <a:pt x="123" y="38401"/>
                  </a:lnTo>
                  <a:lnTo>
                    <a:pt x="366" y="38523"/>
                  </a:lnTo>
                  <a:lnTo>
                    <a:pt x="671" y="38523"/>
                  </a:lnTo>
                  <a:lnTo>
                    <a:pt x="976" y="38462"/>
                  </a:lnTo>
                  <a:lnTo>
                    <a:pt x="1220" y="38401"/>
                  </a:lnTo>
                  <a:lnTo>
                    <a:pt x="1464" y="38218"/>
                  </a:lnTo>
                  <a:lnTo>
                    <a:pt x="1646" y="38036"/>
                  </a:lnTo>
                  <a:lnTo>
                    <a:pt x="1829" y="37853"/>
                  </a:lnTo>
                  <a:lnTo>
                    <a:pt x="1890" y="37792"/>
                  </a:lnTo>
                  <a:lnTo>
                    <a:pt x="1951" y="37792"/>
                  </a:lnTo>
                  <a:lnTo>
                    <a:pt x="1890" y="38036"/>
                  </a:lnTo>
                  <a:lnTo>
                    <a:pt x="1829" y="38218"/>
                  </a:lnTo>
                  <a:lnTo>
                    <a:pt x="1403" y="39011"/>
                  </a:lnTo>
                  <a:lnTo>
                    <a:pt x="915" y="39803"/>
                  </a:lnTo>
                  <a:lnTo>
                    <a:pt x="427" y="40596"/>
                  </a:lnTo>
                  <a:lnTo>
                    <a:pt x="366" y="40778"/>
                  </a:lnTo>
                  <a:lnTo>
                    <a:pt x="305" y="40961"/>
                  </a:lnTo>
                  <a:lnTo>
                    <a:pt x="366" y="41144"/>
                  </a:lnTo>
                  <a:lnTo>
                    <a:pt x="488" y="41266"/>
                  </a:lnTo>
                  <a:lnTo>
                    <a:pt x="671" y="41266"/>
                  </a:lnTo>
                  <a:lnTo>
                    <a:pt x="854" y="41144"/>
                  </a:lnTo>
                  <a:lnTo>
                    <a:pt x="1098" y="40900"/>
                  </a:lnTo>
                  <a:lnTo>
                    <a:pt x="2012" y="39620"/>
                  </a:lnTo>
                  <a:lnTo>
                    <a:pt x="1281" y="41083"/>
                  </a:lnTo>
                  <a:lnTo>
                    <a:pt x="1098" y="41510"/>
                  </a:lnTo>
                  <a:lnTo>
                    <a:pt x="1037" y="41754"/>
                  </a:lnTo>
                  <a:lnTo>
                    <a:pt x="1037" y="41997"/>
                  </a:lnTo>
                  <a:lnTo>
                    <a:pt x="1098" y="42119"/>
                  </a:lnTo>
                  <a:lnTo>
                    <a:pt x="1220" y="42241"/>
                  </a:lnTo>
                  <a:lnTo>
                    <a:pt x="1403" y="42241"/>
                  </a:lnTo>
                  <a:lnTo>
                    <a:pt x="1525" y="42180"/>
                  </a:lnTo>
                  <a:lnTo>
                    <a:pt x="1707" y="42058"/>
                  </a:lnTo>
                  <a:lnTo>
                    <a:pt x="1829" y="41936"/>
                  </a:lnTo>
                  <a:lnTo>
                    <a:pt x="2012" y="41571"/>
                  </a:lnTo>
                  <a:lnTo>
                    <a:pt x="2317" y="40839"/>
                  </a:lnTo>
                  <a:lnTo>
                    <a:pt x="2561" y="40230"/>
                  </a:lnTo>
                  <a:lnTo>
                    <a:pt x="2744" y="39925"/>
                  </a:lnTo>
                  <a:lnTo>
                    <a:pt x="2926" y="39620"/>
                  </a:lnTo>
                  <a:lnTo>
                    <a:pt x="2866" y="39925"/>
                  </a:lnTo>
                  <a:lnTo>
                    <a:pt x="2805" y="40230"/>
                  </a:lnTo>
                  <a:lnTo>
                    <a:pt x="2561" y="40778"/>
                  </a:lnTo>
                  <a:lnTo>
                    <a:pt x="2256" y="41571"/>
                  </a:lnTo>
                  <a:lnTo>
                    <a:pt x="2134" y="41876"/>
                  </a:lnTo>
                  <a:lnTo>
                    <a:pt x="2134" y="42058"/>
                  </a:lnTo>
                  <a:lnTo>
                    <a:pt x="2195" y="42241"/>
                  </a:lnTo>
                  <a:lnTo>
                    <a:pt x="2317" y="42363"/>
                  </a:lnTo>
                  <a:lnTo>
                    <a:pt x="2622" y="42363"/>
                  </a:lnTo>
                  <a:lnTo>
                    <a:pt x="2744" y="42241"/>
                  </a:lnTo>
                  <a:lnTo>
                    <a:pt x="2926" y="41997"/>
                  </a:lnTo>
                  <a:lnTo>
                    <a:pt x="3109" y="41693"/>
                  </a:lnTo>
                  <a:lnTo>
                    <a:pt x="3414" y="40900"/>
                  </a:lnTo>
                  <a:lnTo>
                    <a:pt x="3719" y="40108"/>
                  </a:lnTo>
                  <a:lnTo>
                    <a:pt x="3597" y="40717"/>
                  </a:lnTo>
                  <a:lnTo>
                    <a:pt x="3536" y="41022"/>
                  </a:lnTo>
                  <a:lnTo>
                    <a:pt x="3536" y="41388"/>
                  </a:lnTo>
                  <a:lnTo>
                    <a:pt x="3536" y="41571"/>
                  </a:lnTo>
                  <a:lnTo>
                    <a:pt x="3597" y="41754"/>
                  </a:lnTo>
                  <a:lnTo>
                    <a:pt x="3780" y="41815"/>
                  </a:lnTo>
                  <a:lnTo>
                    <a:pt x="3902" y="41815"/>
                  </a:lnTo>
                  <a:lnTo>
                    <a:pt x="3963" y="41754"/>
                  </a:lnTo>
                  <a:lnTo>
                    <a:pt x="4085" y="41632"/>
                  </a:lnTo>
                  <a:lnTo>
                    <a:pt x="4206" y="41449"/>
                  </a:lnTo>
                  <a:lnTo>
                    <a:pt x="4328" y="41144"/>
                  </a:lnTo>
                  <a:lnTo>
                    <a:pt x="4694" y="39864"/>
                  </a:lnTo>
                  <a:lnTo>
                    <a:pt x="4938" y="39316"/>
                  </a:lnTo>
                  <a:lnTo>
                    <a:pt x="5243" y="38767"/>
                  </a:lnTo>
                  <a:lnTo>
                    <a:pt x="5547" y="37975"/>
                  </a:lnTo>
                  <a:lnTo>
                    <a:pt x="5730" y="37548"/>
                  </a:lnTo>
                  <a:lnTo>
                    <a:pt x="5852" y="37121"/>
                  </a:lnTo>
                  <a:lnTo>
                    <a:pt x="5852" y="36755"/>
                  </a:lnTo>
                  <a:lnTo>
                    <a:pt x="5852" y="36390"/>
                  </a:lnTo>
                  <a:lnTo>
                    <a:pt x="5791" y="36329"/>
                  </a:lnTo>
                  <a:lnTo>
                    <a:pt x="5791" y="36268"/>
                  </a:lnTo>
                  <a:lnTo>
                    <a:pt x="5913" y="36085"/>
                  </a:lnTo>
                  <a:lnTo>
                    <a:pt x="6218" y="35597"/>
                  </a:lnTo>
                  <a:lnTo>
                    <a:pt x="7620" y="33464"/>
                  </a:lnTo>
                  <a:lnTo>
                    <a:pt x="8351" y="32245"/>
                  </a:lnTo>
                  <a:lnTo>
                    <a:pt x="9083" y="30965"/>
                  </a:lnTo>
                  <a:lnTo>
                    <a:pt x="9388" y="30355"/>
                  </a:lnTo>
                  <a:lnTo>
                    <a:pt x="9692" y="29746"/>
                  </a:lnTo>
                  <a:lnTo>
                    <a:pt x="9936" y="29075"/>
                  </a:lnTo>
                  <a:lnTo>
                    <a:pt x="10119" y="28405"/>
                  </a:lnTo>
                  <a:lnTo>
                    <a:pt x="10241" y="27673"/>
                  </a:lnTo>
                  <a:lnTo>
                    <a:pt x="10363" y="27369"/>
                  </a:lnTo>
                  <a:lnTo>
                    <a:pt x="10546" y="27003"/>
                  </a:lnTo>
                  <a:lnTo>
                    <a:pt x="10911" y="26333"/>
                  </a:lnTo>
                  <a:lnTo>
                    <a:pt x="11277" y="25601"/>
                  </a:lnTo>
                  <a:lnTo>
                    <a:pt x="11765" y="24321"/>
                  </a:lnTo>
                  <a:lnTo>
                    <a:pt x="12252" y="22980"/>
                  </a:lnTo>
                  <a:lnTo>
                    <a:pt x="12496" y="24016"/>
                  </a:lnTo>
                  <a:lnTo>
                    <a:pt x="12740" y="25113"/>
                  </a:lnTo>
                  <a:lnTo>
                    <a:pt x="12862" y="25662"/>
                  </a:lnTo>
                  <a:lnTo>
                    <a:pt x="12923" y="26272"/>
                  </a:lnTo>
                  <a:lnTo>
                    <a:pt x="12923" y="26881"/>
                  </a:lnTo>
                  <a:lnTo>
                    <a:pt x="12801" y="27430"/>
                  </a:lnTo>
                  <a:lnTo>
                    <a:pt x="12618" y="28222"/>
                  </a:lnTo>
                  <a:lnTo>
                    <a:pt x="12374" y="29014"/>
                  </a:lnTo>
                  <a:lnTo>
                    <a:pt x="11765" y="30477"/>
                  </a:lnTo>
                  <a:lnTo>
                    <a:pt x="11155" y="32001"/>
                  </a:lnTo>
                  <a:lnTo>
                    <a:pt x="10729" y="33525"/>
                  </a:lnTo>
                  <a:lnTo>
                    <a:pt x="10546" y="34317"/>
                  </a:lnTo>
                  <a:lnTo>
                    <a:pt x="10363" y="35171"/>
                  </a:lnTo>
                  <a:lnTo>
                    <a:pt x="10302" y="35963"/>
                  </a:lnTo>
                  <a:lnTo>
                    <a:pt x="10241" y="36755"/>
                  </a:lnTo>
                  <a:lnTo>
                    <a:pt x="10180" y="37609"/>
                  </a:lnTo>
                  <a:lnTo>
                    <a:pt x="10241" y="38401"/>
                  </a:lnTo>
                  <a:lnTo>
                    <a:pt x="10302" y="39255"/>
                  </a:lnTo>
                  <a:lnTo>
                    <a:pt x="10424" y="40047"/>
                  </a:lnTo>
                  <a:lnTo>
                    <a:pt x="10668" y="41693"/>
                  </a:lnTo>
                  <a:lnTo>
                    <a:pt x="11033" y="43338"/>
                  </a:lnTo>
                  <a:lnTo>
                    <a:pt x="11948" y="46508"/>
                  </a:lnTo>
                  <a:lnTo>
                    <a:pt x="12374" y="48093"/>
                  </a:lnTo>
                  <a:lnTo>
                    <a:pt x="12740" y="49678"/>
                  </a:lnTo>
                  <a:lnTo>
                    <a:pt x="12984" y="51323"/>
                  </a:lnTo>
                  <a:lnTo>
                    <a:pt x="13045" y="52116"/>
                  </a:lnTo>
                  <a:lnTo>
                    <a:pt x="13106" y="52908"/>
                  </a:lnTo>
                  <a:lnTo>
                    <a:pt x="13045" y="54249"/>
                  </a:lnTo>
                  <a:lnTo>
                    <a:pt x="12984" y="55529"/>
                  </a:lnTo>
                  <a:lnTo>
                    <a:pt x="12801" y="57175"/>
                  </a:lnTo>
                  <a:lnTo>
                    <a:pt x="12679" y="58028"/>
                  </a:lnTo>
                  <a:lnTo>
                    <a:pt x="12618" y="58820"/>
                  </a:lnTo>
                  <a:lnTo>
                    <a:pt x="12618" y="59674"/>
                  </a:lnTo>
                  <a:lnTo>
                    <a:pt x="12679" y="60527"/>
                  </a:lnTo>
                  <a:lnTo>
                    <a:pt x="12801" y="61320"/>
                  </a:lnTo>
                  <a:lnTo>
                    <a:pt x="12923" y="62173"/>
                  </a:lnTo>
                  <a:lnTo>
                    <a:pt x="13289" y="63819"/>
                  </a:lnTo>
                  <a:lnTo>
                    <a:pt x="13654" y="65464"/>
                  </a:lnTo>
                  <a:lnTo>
                    <a:pt x="14447" y="68756"/>
                  </a:lnTo>
                  <a:lnTo>
                    <a:pt x="14812" y="70402"/>
                  </a:lnTo>
                  <a:lnTo>
                    <a:pt x="14934" y="71255"/>
                  </a:lnTo>
                  <a:lnTo>
                    <a:pt x="15056" y="72047"/>
                  </a:lnTo>
                  <a:lnTo>
                    <a:pt x="15117" y="72474"/>
                  </a:lnTo>
                  <a:lnTo>
                    <a:pt x="15056" y="72840"/>
                  </a:lnTo>
                  <a:lnTo>
                    <a:pt x="14873" y="73632"/>
                  </a:lnTo>
                  <a:lnTo>
                    <a:pt x="14569" y="74363"/>
                  </a:lnTo>
                  <a:lnTo>
                    <a:pt x="14203" y="75034"/>
                  </a:lnTo>
                  <a:lnTo>
                    <a:pt x="13837" y="75522"/>
                  </a:lnTo>
                  <a:lnTo>
                    <a:pt x="13410" y="75887"/>
                  </a:lnTo>
                  <a:lnTo>
                    <a:pt x="13289" y="76070"/>
                  </a:lnTo>
                  <a:lnTo>
                    <a:pt x="13289" y="76253"/>
                  </a:lnTo>
                  <a:lnTo>
                    <a:pt x="13289" y="76497"/>
                  </a:lnTo>
                  <a:lnTo>
                    <a:pt x="13410" y="76619"/>
                  </a:lnTo>
                  <a:lnTo>
                    <a:pt x="13593" y="76741"/>
                  </a:lnTo>
                  <a:lnTo>
                    <a:pt x="13776" y="76802"/>
                  </a:lnTo>
                  <a:lnTo>
                    <a:pt x="14264" y="76802"/>
                  </a:lnTo>
                  <a:lnTo>
                    <a:pt x="14508" y="76984"/>
                  </a:lnTo>
                  <a:lnTo>
                    <a:pt x="14812" y="77045"/>
                  </a:lnTo>
                  <a:lnTo>
                    <a:pt x="15239" y="77167"/>
                  </a:lnTo>
                  <a:lnTo>
                    <a:pt x="15605" y="77167"/>
                  </a:lnTo>
                  <a:lnTo>
                    <a:pt x="15971" y="77106"/>
                  </a:lnTo>
                  <a:lnTo>
                    <a:pt x="16092" y="77106"/>
                  </a:lnTo>
                  <a:lnTo>
                    <a:pt x="16214" y="77167"/>
                  </a:lnTo>
                  <a:lnTo>
                    <a:pt x="16397" y="77289"/>
                  </a:lnTo>
                  <a:lnTo>
                    <a:pt x="16580" y="77289"/>
                  </a:lnTo>
                  <a:lnTo>
                    <a:pt x="16946" y="77350"/>
                  </a:lnTo>
                  <a:lnTo>
                    <a:pt x="17311" y="77289"/>
                  </a:lnTo>
                  <a:lnTo>
                    <a:pt x="17433" y="77228"/>
                  </a:lnTo>
                  <a:lnTo>
                    <a:pt x="17494" y="77106"/>
                  </a:lnTo>
                  <a:lnTo>
                    <a:pt x="17555" y="76863"/>
                  </a:lnTo>
                  <a:lnTo>
                    <a:pt x="17677" y="76131"/>
                  </a:lnTo>
                  <a:lnTo>
                    <a:pt x="17677" y="75339"/>
                  </a:lnTo>
                  <a:lnTo>
                    <a:pt x="17738" y="76131"/>
                  </a:lnTo>
                  <a:lnTo>
                    <a:pt x="17799" y="76924"/>
                  </a:lnTo>
                  <a:lnTo>
                    <a:pt x="17860" y="77106"/>
                  </a:lnTo>
                  <a:lnTo>
                    <a:pt x="17921" y="77228"/>
                  </a:lnTo>
                  <a:lnTo>
                    <a:pt x="18043" y="77289"/>
                  </a:lnTo>
                  <a:lnTo>
                    <a:pt x="18226" y="77350"/>
                  </a:lnTo>
                  <a:lnTo>
                    <a:pt x="18470" y="77350"/>
                  </a:lnTo>
                  <a:lnTo>
                    <a:pt x="18835" y="77289"/>
                  </a:lnTo>
                  <a:lnTo>
                    <a:pt x="19140" y="77167"/>
                  </a:lnTo>
                  <a:lnTo>
                    <a:pt x="19262" y="77106"/>
                  </a:lnTo>
                  <a:lnTo>
                    <a:pt x="19384" y="77106"/>
                  </a:lnTo>
                  <a:lnTo>
                    <a:pt x="19750" y="77167"/>
                  </a:lnTo>
                  <a:lnTo>
                    <a:pt x="20176" y="77167"/>
                  </a:lnTo>
                  <a:lnTo>
                    <a:pt x="20542" y="77106"/>
                  </a:lnTo>
                  <a:lnTo>
                    <a:pt x="20847" y="76924"/>
                  </a:lnTo>
                  <a:lnTo>
                    <a:pt x="21152" y="76802"/>
                  </a:lnTo>
                  <a:lnTo>
                    <a:pt x="21578" y="76802"/>
                  </a:lnTo>
                  <a:lnTo>
                    <a:pt x="21761" y="76741"/>
                  </a:lnTo>
                  <a:lnTo>
                    <a:pt x="21944" y="76619"/>
                  </a:lnTo>
                  <a:lnTo>
                    <a:pt x="22066" y="76436"/>
                  </a:lnTo>
                  <a:lnTo>
                    <a:pt x="22127" y="76253"/>
                  </a:lnTo>
                  <a:lnTo>
                    <a:pt x="22066" y="76070"/>
                  </a:lnTo>
                  <a:lnTo>
                    <a:pt x="21883" y="75887"/>
                  </a:lnTo>
                  <a:lnTo>
                    <a:pt x="21639" y="75704"/>
                  </a:lnTo>
                  <a:lnTo>
                    <a:pt x="21395" y="75461"/>
                  </a:lnTo>
                  <a:lnTo>
                    <a:pt x="21030" y="74851"/>
                  </a:lnTo>
                  <a:lnTo>
                    <a:pt x="20725" y="74242"/>
                  </a:lnTo>
                  <a:lnTo>
                    <a:pt x="20481" y="73571"/>
                  </a:lnTo>
                  <a:lnTo>
                    <a:pt x="20298" y="72901"/>
                  </a:lnTo>
                  <a:lnTo>
                    <a:pt x="20237" y="72718"/>
                  </a:lnTo>
                  <a:lnTo>
                    <a:pt x="20237" y="72474"/>
                  </a:lnTo>
                  <a:lnTo>
                    <a:pt x="20298" y="72047"/>
                  </a:lnTo>
                  <a:lnTo>
                    <a:pt x="20420" y="71194"/>
                  </a:lnTo>
                  <a:lnTo>
                    <a:pt x="20603" y="70402"/>
                  </a:lnTo>
                  <a:lnTo>
                    <a:pt x="20908" y="68756"/>
                  </a:lnTo>
                  <a:lnTo>
                    <a:pt x="21334" y="67110"/>
                  </a:lnTo>
                  <a:lnTo>
                    <a:pt x="22127" y="63819"/>
                  </a:lnTo>
                  <a:lnTo>
                    <a:pt x="22432" y="62173"/>
                  </a:lnTo>
                  <a:lnTo>
                    <a:pt x="22736" y="60527"/>
                  </a:lnTo>
                  <a:lnTo>
                    <a:pt x="22736" y="59674"/>
                  </a:lnTo>
                  <a:lnTo>
                    <a:pt x="22736" y="58820"/>
                  </a:lnTo>
                  <a:lnTo>
                    <a:pt x="22675" y="57967"/>
                  </a:lnTo>
                  <a:lnTo>
                    <a:pt x="22554" y="57114"/>
                  </a:lnTo>
                  <a:lnTo>
                    <a:pt x="22371" y="55468"/>
                  </a:lnTo>
                  <a:lnTo>
                    <a:pt x="22310" y="53822"/>
                  </a:lnTo>
                  <a:lnTo>
                    <a:pt x="22310" y="52359"/>
                  </a:lnTo>
                  <a:lnTo>
                    <a:pt x="22432" y="50958"/>
                  </a:lnTo>
                  <a:lnTo>
                    <a:pt x="22675" y="49556"/>
                  </a:lnTo>
                  <a:lnTo>
                    <a:pt x="22980" y="48154"/>
                  </a:lnTo>
                  <a:lnTo>
                    <a:pt x="23894" y="44923"/>
                  </a:lnTo>
                  <a:lnTo>
                    <a:pt x="24321" y="43338"/>
                  </a:lnTo>
                  <a:lnTo>
                    <a:pt x="24687" y="41693"/>
                  </a:lnTo>
                  <a:lnTo>
                    <a:pt x="24931" y="40047"/>
                  </a:lnTo>
                  <a:lnTo>
                    <a:pt x="25114" y="38401"/>
                  </a:lnTo>
                  <a:lnTo>
                    <a:pt x="25175" y="37609"/>
                  </a:lnTo>
                  <a:lnTo>
                    <a:pt x="25175" y="36755"/>
                  </a:lnTo>
                  <a:lnTo>
                    <a:pt x="25114" y="35902"/>
                  </a:lnTo>
                  <a:lnTo>
                    <a:pt x="24992" y="35049"/>
                  </a:lnTo>
                  <a:lnTo>
                    <a:pt x="24870" y="34256"/>
                  </a:lnTo>
                  <a:lnTo>
                    <a:pt x="24626" y="33464"/>
                  </a:lnTo>
                  <a:lnTo>
                    <a:pt x="24199" y="31940"/>
                  </a:lnTo>
                  <a:lnTo>
                    <a:pt x="23894" y="31209"/>
                  </a:lnTo>
                  <a:lnTo>
                    <a:pt x="23590" y="30477"/>
                  </a:lnTo>
                  <a:lnTo>
                    <a:pt x="23285" y="29746"/>
                  </a:lnTo>
                  <a:lnTo>
                    <a:pt x="22980" y="29014"/>
                  </a:lnTo>
                  <a:lnTo>
                    <a:pt x="22736" y="28222"/>
                  </a:lnTo>
                  <a:lnTo>
                    <a:pt x="22554" y="27430"/>
                  </a:lnTo>
                  <a:lnTo>
                    <a:pt x="22432" y="26576"/>
                  </a:lnTo>
                  <a:lnTo>
                    <a:pt x="22493" y="25784"/>
                  </a:lnTo>
                  <a:lnTo>
                    <a:pt x="22614" y="25174"/>
                  </a:lnTo>
                  <a:lnTo>
                    <a:pt x="22736" y="24565"/>
                  </a:lnTo>
                  <a:lnTo>
                    <a:pt x="23163" y="22980"/>
                  </a:lnTo>
                  <a:lnTo>
                    <a:pt x="23529" y="24138"/>
                  </a:lnTo>
                  <a:lnTo>
                    <a:pt x="23955" y="25296"/>
                  </a:lnTo>
                  <a:lnTo>
                    <a:pt x="24260" y="25967"/>
                  </a:lnTo>
                  <a:lnTo>
                    <a:pt x="24565" y="26576"/>
                  </a:lnTo>
                  <a:lnTo>
                    <a:pt x="24870" y="27125"/>
                  </a:lnTo>
                  <a:lnTo>
                    <a:pt x="25114" y="27734"/>
                  </a:lnTo>
                  <a:lnTo>
                    <a:pt x="25418" y="29075"/>
                  </a:lnTo>
                  <a:lnTo>
                    <a:pt x="25662" y="29685"/>
                  </a:lnTo>
                  <a:lnTo>
                    <a:pt x="25967" y="30355"/>
                  </a:lnTo>
                  <a:lnTo>
                    <a:pt x="26637" y="31635"/>
                  </a:lnTo>
                  <a:lnTo>
                    <a:pt x="27369" y="32855"/>
                  </a:lnTo>
                  <a:lnTo>
                    <a:pt x="28832" y="35171"/>
                  </a:lnTo>
                  <a:lnTo>
                    <a:pt x="29441" y="36085"/>
                  </a:lnTo>
                  <a:lnTo>
                    <a:pt x="29563" y="36207"/>
                  </a:lnTo>
                  <a:lnTo>
                    <a:pt x="29563" y="36329"/>
                  </a:lnTo>
                  <a:lnTo>
                    <a:pt x="29502" y="36390"/>
                  </a:lnTo>
                  <a:lnTo>
                    <a:pt x="29502" y="36755"/>
                  </a:lnTo>
                  <a:lnTo>
                    <a:pt x="29502" y="37121"/>
                  </a:lnTo>
                  <a:lnTo>
                    <a:pt x="29624" y="37487"/>
                  </a:lnTo>
                  <a:lnTo>
                    <a:pt x="29868" y="38157"/>
                  </a:lnTo>
                  <a:lnTo>
                    <a:pt x="30538" y="39498"/>
                  </a:lnTo>
                  <a:lnTo>
                    <a:pt x="30660" y="39803"/>
                  </a:lnTo>
                  <a:lnTo>
                    <a:pt x="30721" y="40108"/>
                  </a:lnTo>
                  <a:lnTo>
                    <a:pt x="30904" y="40717"/>
                  </a:lnTo>
                  <a:lnTo>
                    <a:pt x="31026" y="41205"/>
                  </a:lnTo>
                  <a:lnTo>
                    <a:pt x="31148" y="41449"/>
                  </a:lnTo>
                  <a:lnTo>
                    <a:pt x="31270" y="41632"/>
                  </a:lnTo>
                  <a:lnTo>
                    <a:pt x="31453" y="41754"/>
                  </a:lnTo>
                  <a:lnTo>
                    <a:pt x="31636" y="41815"/>
                  </a:lnTo>
                  <a:lnTo>
                    <a:pt x="31757" y="41693"/>
                  </a:lnTo>
                  <a:lnTo>
                    <a:pt x="31879" y="41449"/>
                  </a:lnTo>
                  <a:lnTo>
                    <a:pt x="31818" y="41144"/>
                  </a:lnTo>
                  <a:lnTo>
                    <a:pt x="31757" y="40778"/>
                  </a:lnTo>
                  <a:lnTo>
                    <a:pt x="31636" y="40108"/>
                  </a:lnTo>
                  <a:lnTo>
                    <a:pt x="31940" y="40900"/>
                  </a:lnTo>
                  <a:lnTo>
                    <a:pt x="32245" y="41632"/>
                  </a:lnTo>
                  <a:lnTo>
                    <a:pt x="32428" y="41997"/>
                  </a:lnTo>
                  <a:lnTo>
                    <a:pt x="32611" y="42241"/>
                  </a:lnTo>
                  <a:lnTo>
                    <a:pt x="32733" y="42363"/>
                  </a:lnTo>
                  <a:lnTo>
                    <a:pt x="33038" y="42363"/>
                  </a:lnTo>
                  <a:lnTo>
                    <a:pt x="33159" y="42241"/>
                  </a:lnTo>
                  <a:lnTo>
                    <a:pt x="33220" y="42058"/>
                  </a:lnTo>
                  <a:lnTo>
                    <a:pt x="33220" y="41876"/>
                  </a:lnTo>
                  <a:lnTo>
                    <a:pt x="33098" y="41571"/>
                  </a:lnTo>
                  <a:lnTo>
                    <a:pt x="32794" y="40778"/>
                  </a:lnTo>
                  <a:lnTo>
                    <a:pt x="32550" y="40230"/>
                  </a:lnTo>
                  <a:lnTo>
                    <a:pt x="32489" y="39925"/>
                  </a:lnTo>
                  <a:lnTo>
                    <a:pt x="32428" y="39620"/>
                  </a:lnTo>
                  <a:lnTo>
                    <a:pt x="32611" y="39925"/>
                  </a:lnTo>
                  <a:lnTo>
                    <a:pt x="32794" y="40230"/>
                  </a:lnTo>
                  <a:lnTo>
                    <a:pt x="33098" y="40900"/>
                  </a:lnTo>
                  <a:lnTo>
                    <a:pt x="33403" y="41632"/>
                  </a:lnTo>
                  <a:lnTo>
                    <a:pt x="33586" y="41936"/>
                  </a:lnTo>
                  <a:lnTo>
                    <a:pt x="33708" y="42119"/>
                  </a:lnTo>
                  <a:lnTo>
                    <a:pt x="33830" y="42180"/>
                  </a:lnTo>
                  <a:lnTo>
                    <a:pt x="34013" y="42241"/>
                  </a:lnTo>
                  <a:lnTo>
                    <a:pt x="34135" y="42180"/>
                  </a:lnTo>
                  <a:lnTo>
                    <a:pt x="34257" y="42119"/>
                  </a:lnTo>
                  <a:lnTo>
                    <a:pt x="34318" y="41936"/>
                  </a:lnTo>
                  <a:lnTo>
                    <a:pt x="34318" y="41754"/>
                  </a:lnTo>
                  <a:lnTo>
                    <a:pt x="34257" y="41510"/>
                  </a:lnTo>
                  <a:lnTo>
                    <a:pt x="34074" y="41083"/>
                  </a:lnTo>
                  <a:lnTo>
                    <a:pt x="33342" y="39620"/>
                  </a:lnTo>
                  <a:lnTo>
                    <a:pt x="34257" y="40839"/>
                  </a:lnTo>
                  <a:lnTo>
                    <a:pt x="34500" y="41144"/>
                  </a:lnTo>
                  <a:lnTo>
                    <a:pt x="34683" y="41266"/>
                  </a:lnTo>
                  <a:lnTo>
                    <a:pt x="34866" y="41266"/>
                  </a:lnTo>
                  <a:lnTo>
                    <a:pt x="34927" y="41205"/>
                  </a:lnTo>
                  <a:lnTo>
                    <a:pt x="34988" y="41144"/>
                  </a:lnTo>
                  <a:lnTo>
                    <a:pt x="35049" y="40961"/>
                  </a:lnTo>
                  <a:lnTo>
                    <a:pt x="34988" y="40778"/>
                  </a:lnTo>
                  <a:lnTo>
                    <a:pt x="34927" y="40596"/>
                  </a:lnTo>
                  <a:lnTo>
                    <a:pt x="34439" y="39803"/>
                  </a:lnTo>
                  <a:lnTo>
                    <a:pt x="34013" y="39011"/>
                  </a:lnTo>
                  <a:lnTo>
                    <a:pt x="33586" y="38218"/>
                  </a:lnTo>
                  <a:lnTo>
                    <a:pt x="33464" y="38036"/>
                  </a:lnTo>
                  <a:lnTo>
                    <a:pt x="33403" y="37792"/>
                  </a:lnTo>
                  <a:lnTo>
                    <a:pt x="33525" y="37792"/>
                  </a:lnTo>
                  <a:lnTo>
                    <a:pt x="33647" y="37914"/>
                  </a:lnTo>
                  <a:lnTo>
                    <a:pt x="33830" y="38218"/>
                  </a:lnTo>
                  <a:lnTo>
                    <a:pt x="34074" y="38340"/>
                  </a:lnTo>
                  <a:lnTo>
                    <a:pt x="34257" y="38401"/>
                  </a:lnTo>
                  <a:lnTo>
                    <a:pt x="34744" y="38523"/>
                  </a:lnTo>
                  <a:lnTo>
                    <a:pt x="35049" y="38523"/>
                  </a:lnTo>
                  <a:lnTo>
                    <a:pt x="35171" y="38462"/>
                  </a:lnTo>
                  <a:lnTo>
                    <a:pt x="35293" y="38340"/>
                  </a:lnTo>
                  <a:lnTo>
                    <a:pt x="35354" y="38157"/>
                  </a:lnTo>
                  <a:lnTo>
                    <a:pt x="35293" y="38036"/>
                  </a:lnTo>
                  <a:lnTo>
                    <a:pt x="35232" y="37853"/>
                  </a:lnTo>
                  <a:lnTo>
                    <a:pt x="35049" y="37731"/>
                  </a:lnTo>
                  <a:lnTo>
                    <a:pt x="34744" y="37548"/>
                  </a:lnTo>
                  <a:lnTo>
                    <a:pt x="34500" y="37365"/>
                  </a:lnTo>
                  <a:lnTo>
                    <a:pt x="34013" y="36877"/>
                  </a:lnTo>
                  <a:lnTo>
                    <a:pt x="33586" y="36390"/>
                  </a:lnTo>
                  <a:lnTo>
                    <a:pt x="33098" y="35902"/>
                  </a:lnTo>
                  <a:lnTo>
                    <a:pt x="32550" y="35415"/>
                  </a:lnTo>
                  <a:lnTo>
                    <a:pt x="32184" y="35293"/>
                  </a:lnTo>
                  <a:lnTo>
                    <a:pt x="31879" y="35110"/>
                  </a:lnTo>
                  <a:lnTo>
                    <a:pt x="31392" y="35110"/>
                  </a:lnTo>
                  <a:lnTo>
                    <a:pt x="31270" y="34988"/>
                  </a:lnTo>
                  <a:lnTo>
                    <a:pt x="31148" y="34805"/>
                  </a:lnTo>
                  <a:lnTo>
                    <a:pt x="31026" y="34439"/>
                  </a:lnTo>
                  <a:lnTo>
                    <a:pt x="30721" y="33647"/>
                  </a:lnTo>
                  <a:lnTo>
                    <a:pt x="30538" y="32794"/>
                  </a:lnTo>
                  <a:lnTo>
                    <a:pt x="30112" y="31026"/>
                  </a:lnTo>
                  <a:lnTo>
                    <a:pt x="29868" y="29990"/>
                  </a:lnTo>
                  <a:lnTo>
                    <a:pt x="29563" y="28954"/>
                  </a:lnTo>
                  <a:lnTo>
                    <a:pt x="29380" y="28405"/>
                  </a:lnTo>
                  <a:lnTo>
                    <a:pt x="29136" y="27917"/>
                  </a:lnTo>
                  <a:lnTo>
                    <a:pt x="28893" y="27430"/>
                  </a:lnTo>
                  <a:lnTo>
                    <a:pt x="28588" y="27003"/>
                  </a:lnTo>
                  <a:lnTo>
                    <a:pt x="28222" y="26515"/>
                  </a:lnTo>
                  <a:lnTo>
                    <a:pt x="28039" y="26272"/>
                  </a:lnTo>
                  <a:lnTo>
                    <a:pt x="27856" y="25967"/>
                  </a:lnTo>
                  <a:lnTo>
                    <a:pt x="27674" y="25479"/>
                  </a:lnTo>
                  <a:lnTo>
                    <a:pt x="27552" y="24931"/>
                  </a:lnTo>
                  <a:lnTo>
                    <a:pt x="27308" y="23468"/>
                  </a:lnTo>
                  <a:lnTo>
                    <a:pt x="27003" y="22066"/>
                  </a:lnTo>
                  <a:lnTo>
                    <a:pt x="26698" y="20664"/>
                  </a:lnTo>
                  <a:lnTo>
                    <a:pt x="26455" y="19262"/>
                  </a:lnTo>
                  <a:lnTo>
                    <a:pt x="26333" y="18470"/>
                  </a:lnTo>
                  <a:lnTo>
                    <a:pt x="26272" y="17616"/>
                  </a:lnTo>
                  <a:lnTo>
                    <a:pt x="26211" y="17129"/>
                  </a:lnTo>
                  <a:lnTo>
                    <a:pt x="26211" y="16580"/>
                  </a:lnTo>
                  <a:lnTo>
                    <a:pt x="26028" y="15849"/>
                  </a:lnTo>
                  <a:lnTo>
                    <a:pt x="25906" y="15483"/>
                  </a:lnTo>
                  <a:lnTo>
                    <a:pt x="25784" y="15178"/>
                  </a:lnTo>
                  <a:lnTo>
                    <a:pt x="25540" y="14812"/>
                  </a:lnTo>
                  <a:lnTo>
                    <a:pt x="25357" y="14508"/>
                  </a:lnTo>
                  <a:lnTo>
                    <a:pt x="24809" y="13959"/>
                  </a:lnTo>
                  <a:lnTo>
                    <a:pt x="24199" y="13471"/>
                  </a:lnTo>
                  <a:lnTo>
                    <a:pt x="23468" y="13106"/>
                  </a:lnTo>
                  <a:lnTo>
                    <a:pt x="22797" y="12801"/>
                  </a:lnTo>
                  <a:lnTo>
                    <a:pt x="22005" y="12557"/>
                  </a:lnTo>
                  <a:lnTo>
                    <a:pt x="21273" y="12374"/>
                  </a:lnTo>
                  <a:lnTo>
                    <a:pt x="20908" y="12313"/>
                  </a:lnTo>
                  <a:lnTo>
                    <a:pt x="20542" y="12191"/>
                  </a:lnTo>
                  <a:lnTo>
                    <a:pt x="20237" y="12009"/>
                  </a:lnTo>
                  <a:lnTo>
                    <a:pt x="19993" y="11765"/>
                  </a:lnTo>
                  <a:lnTo>
                    <a:pt x="19811" y="11521"/>
                  </a:lnTo>
                  <a:lnTo>
                    <a:pt x="19750" y="11155"/>
                  </a:lnTo>
                  <a:lnTo>
                    <a:pt x="19689" y="10850"/>
                  </a:lnTo>
                  <a:lnTo>
                    <a:pt x="19689" y="10485"/>
                  </a:lnTo>
                  <a:lnTo>
                    <a:pt x="19689" y="10119"/>
                  </a:lnTo>
                  <a:lnTo>
                    <a:pt x="19750" y="9997"/>
                  </a:lnTo>
                  <a:lnTo>
                    <a:pt x="19872" y="9875"/>
                  </a:lnTo>
                  <a:lnTo>
                    <a:pt x="20359" y="9327"/>
                  </a:lnTo>
                  <a:lnTo>
                    <a:pt x="20664" y="8717"/>
                  </a:lnTo>
                  <a:lnTo>
                    <a:pt x="21030" y="8047"/>
                  </a:lnTo>
                  <a:lnTo>
                    <a:pt x="21273" y="7315"/>
                  </a:lnTo>
                  <a:lnTo>
                    <a:pt x="21395" y="6523"/>
                  </a:lnTo>
                  <a:lnTo>
                    <a:pt x="21517" y="5730"/>
                  </a:lnTo>
                  <a:lnTo>
                    <a:pt x="21578" y="4938"/>
                  </a:lnTo>
                  <a:lnTo>
                    <a:pt x="21578" y="4085"/>
                  </a:lnTo>
                  <a:lnTo>
                    <a:pt x="21456" y="3292"/>
                  </a:lnTo>
                  <a:lnTo>
                    <a:pt x="21273" y="2500"/>
                  </a:lnTo>
                  <a:lnTo>
                    <a:pt x="21030" y="1951"/>
                  </a:lnTo>
                  <a:lnTo>
                    <a:pt x="20725" y="1403"/>
                  </a:lnTo>
                  <a:lnTo>
                    <a:pt x="20298" y="976"/>
                  </a:lnTo>
                  <a:lnTo>
                    <a:pt x="19811" y="610"/>
                  </a:lnTo>
                  <a:lnTo>
                    <a:pt x="19506" y="428"/>
                  </a:lnTo>
                  <a:lnTo>
                    <a:pt x="19140" y="245"/>
                  </a:lnTo>
                  <a:lnTo>
                    <a:pt x="18774" y="123"/>
                  </a:lnTo>
                  <a:lnTo>
                    <a:pt x="18348" y="62"/>
                  </a:lnTo>
                  <a:lnTo>
                    <a:pt x="175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6310600" y="1679550"/>
              <a:ext cx="883850" cy="1933775"/>
            </a:xfrm>
            <a:custGeom>
              <a:pathLst>
                <a:path extrusionOk="0" h="77351" w="35354">
                  <a:moveTo>
                    <a:pt x="17433" y="367"/>
                  </a:moveTo>
                  <a:lnTo>
                    <a:pt x="18165" y="428"/>
                  </a:lnTo>
                  <a:lnTo>
                    <a:pt x="18896" y="549"/>
                  </a:lnTo>
                  <a:lnTo>
                    <a:pt x="19201" y="671"/>
                  </a:lnTo>
                  <a:lnTo>
                    <a:pt x="19567" y="854"/>
                  </a:lnTo>
                  <a:lnTo>
                    <a:pt x="19872" y="1037"/>
                  </a:lnTo>
                  <a:lnTo>
                    <a:pt x="20115" y="1281"/>
                  </a:lnTo>
                  <a:lnTo>
                    <a:pt x="20359" y="1525"/>
                  </a:lnTo>
                  <a:lnTo>
                    <a:pt x="20542" y="1768"/>
                  </a:lnTo>
                  <a:lnTo>
                    <a:pt x="20847" y="2378"/>
                  </a:lnTo>
                  <a:lnTo>
                    <a:pt x="21091" y="3048"/>
                  </a:lnTo>
                  <a:lnTo>
                    <a:pt x="21213" y="3719"/>
                  </a:lnTo>
                  <a:lnTo>
                    <a:pt x="21273" y="4389"/>
                  </a:lnTo>
                  <a:lnTo>
                    <a:pt x="21273" y="5121"/>
                  </a:lnTo>
                  <a:lnTo>
                    <a:pt x="21273" y="5852"/>
                  </a:lnTo>
                  <a:lnTo>
                    <a:pt x="21152" y="6584"/>
                  </a:lnTo>
                  <a:lnTo>
                    <a:pt x="21030" y="7315"/>
                  </a:lnTo>
                  <a:lnTo>
                    <a:pt x="20786" y="7986"/>
                  </a:lnTo>
                  <a:lnTo>
                    <a:pt x="20481" y="8656"/>
                  </a:lnTo>
                  <a:lnTo>
                    <a:pt x="20115" y="9266"/>
                  </a:lnTo>
                  <a:lnTo>
                    <a:pt x="19628" y="9814"/>
                  </a:lnTo>
                  <a:lnTo>
                    <a:pt x="19018" y="10302"/>
                  </a:lnTo>
                  <a:lnTo>
                    <a:pt x="18470" y="10607"/>
                  </a:lnTo>
                  <a:lnTo>
                    <a:pt x="18104" y="10729"/>
                  </a:lnTo>
                  <a:lnTo>
                    <a:pt x="17799" y="10790"/>
                  </a:lnTo>
                  <a:lnTo>
                    <a:pt x="17251" y="10668"/>
                  </a:lnTo>
                  <a:lnTo>
                    <a:pt x="16946" y="10607"/>
                  </a:lnTo>
                  <a:lnTo>
                    <a:pt x="16702" y="10485"/>
                  </a:lnTo>
                  <a:lnTo>
                    <a:pt x="16336" y="10302"/>
                  </a:lnTo>
                  <a:lnTo>
                    <a:pt x="16031" y="10058"/>
                  </a:lnTo>
                  <a:lnTo>
                    <a:pt x="15483" y="9570"/>
                  </a:lnTo>
                  <a:lnTo>
                    <a:pt x="15056" y="8961"/>
                  </a:lnTo>
                  <a:lnTo>
                    <a:pt x="14751" y="8351"/>
                  </a:lnTo>
                  <a:lnTo>
                    <a:pt x="14508" y="7742"/>
                  </a:lnTo>
                  <a:lnTo>
                    <a:pt x="14325" y="7071"/>
                  </a:lnTo>
                  <a:lnTo>
                    <a:pt x="14142" y="6340"/>
                  </a:lnTo>
                  <a:lnTo>
                    <a:pt x="14081" y="5548"/>
                  </a:lnTo>
                  <a:lnTo>
                    <a:pt x="14081" y="4816"/>
                  </a:lnTo>
                  <a:lnTo>
                    <a:pt x="14081" y="4085"/>
                  </a:lnTo>
                  <a:lnTo>
                    <a:pt x="14203" y="3414"/>
                  </a:lnTo>
                  <a:lnTo>
                    <a:pt x="14386" y="2744"/>
                  </a:lnTo>
                  <a:lnTo>
                    <a:pt x="14630" y="2134"/>
                  </a:lnTo>
                  <a:lnTo>
                    <a:pt x="14812" y="1829"/>
                  </a:lnTo>
                  <a:lnTo>
                    <a:pt x="14995" y="1525"/>
                  </a:lnTo>
                  <a:lnTo>
                    <a:pt x="15239" y="1281"/>
                  </a:lnTo>
                  <a:lnTo>
                    <a:pt x="15483" y="1037"/>
                  </a:lnTo>
                  <a:lnTo>
                    <a:pt x="15788" y="854"/>
                  </a:lnTo>
                  <a:lnTo>
                    <a:pt x="16092" y="671"/>
                  </a:lnTo>
                  <a:lnTo>
                    <a:pt x="16763" y="488"/>
                  </a:lnTo>
                  <a:lnTo>
                    <a:pt x="17433" y="367"/>
                  </a:lnTo>
                  <a:close/>
                  <a:moveTo>
                    <a:pt x="17494" y="29197"/>
                  </a:moveTo>
                  <a:lnTo>
                    <a:pt x="17372" y="29319"/>
                  </a:lnTo>
                  <a:lnTo>
                    <a:pt x="17311" y="29502"/>
                  </a:lnTo>
                  <a:lnTo>
                    <a:pt x="17311" y="29685"/>
                  </a:lnTo>
                  <a:lnTo>
                    <a:pt x="17311" y="29807"/>
                  </a:lnTo>
                  <a:lnTo>
                    <a:pt x="17433" y="29929"/>
                  </a:lnTo>
                  <a:lnTo>
                    <a:pt x="17738" y="29929"/>
                  </a:lnTo>
                  <a:lnTo>
                    <a:pt x="17799" y="29807"/>
                  </a:lnTo>
                  <a:lnTo>
                    <a:pt x="17799" y="29746"/>
                  </a:lnTo>
                  <a:lnTo>
                    <a:pt x="17799" y="29563"/>
                  </a:lnTo>
                  <a:lnTo>
                    <a:pt x="17677" y="29746"/>
                  </a:lnTo>
                  <a:lnTo>
                    <a:pt x="17555" y="29746"/>
                  </a:lnTo>
                  <a:lnTo>
                    <a:pt x="17494" y="29563"/>
                  </a:lnTo>
                  <a:lnTo>
                    <a:pt x="17494" y="29380"/>
                  </a:lnTo>
                  <a:lnTo>
                    <a:pt x="17555" y="29319"/>
                  </a:lnTo>
                  <a:lnTo>
                    <a:pt x="17616" y="29258"/>
                  </a:lnTo>
                  <a:lnTo>
                    <a:pt x="17555" y="29197"/>
                  </a:lnTo>
                  <a:close/>
                  <a:moveTo>
                    <a:pt x="30599" y="35963"/>
                  </a:moveTo>
                  <a:lnTo>
                    <a:pt x="30599" y="35963"/>
                  </a:lnTo>
                  <a:lnTo>
                    <a:pt x="30599" y="35963"/>
                  </a:lnTo>
                  <a:close/>
                  <a:moveTo>
                    <a:pt x="4755" y="35963"/>
                  </a:moveTo>
                  <a:lnTo>
                    <a:pt x="4511" y="36268"/>
                  </a:lnTo>
                  <a:lnTo>
                    <a:pt x="4206" y="36695"/>
                  </a:lnTo>
                  <a:lnTo>
                    <a:pt x="3841" y="37121"/>
                  </a:lnTo>
                  <a:lnTo>
                    <a:pt x="3414" y="37426"/>
                  </a:lnTo>
                  <a:lnTo>
                    <a:pt x="3170" y="37548"/>
                  </a:lnTo>
                  <a:lnTo>
                    <a:pt x="2926" y="37670"/>
                  </a:lnTo>
                  <a:lnTo>
                    <a:pt x="3292" y="37670"/>
                  </a:lnTo>
                  <a:lnTo>
                    <a:pt x="3597" y="37609"/>
                  </a:lnTo>
                  <a:lnTo>
                    <a:pt x="3902" y="37426"/>
                  </a:lnTo>
                  <a:lnTo>
                    <a:pt x="4146" y="37182"/>
                  </a:lnTo>
                  <a:lnTo>
                    <a:pt x="4328" y="36877"/>
                  </a:lnTo>
                  <a:lnTo>
                    <a:pt x="4511" y="36573"/>
                  </a:lnTo>
                  <a:lnTo>
                    <a:pt x="4633" y="36268"/>
                  </a:lnTo>
                  <a:lnTo>
                    <a:pt x="4755" y="35963"/>
                  </a:lnTo>
                  <a:close/>
                  <a:moveTo>
                    <a:pt x="30599" y="35963"/>
                  </a:moveTo>
                  <a:lnTo>
                    <a:pt x="30721" y="36268"/>
                  </a:lnTo>
                  <a:lnTo>
                    <a:pt x="30843" y="36573"/>
                  </a:lnTo>
                  <a:lnTo>
                    <a:pt x="31026" y="36877"/>
                  </a:lnTo>
                  <a:lnTo>
                    <a:pt x="31209" y="37182"/>
                  </a:lnTo>
                  <a:lnTo>
                    <a:pt x="31453" y="37365"/>
                  </a:lnTo>
                  <a:lnTo>
                    <a:pt x="31757" y="37548"/>
                  </a:lnTo>
                  <a:lnTo>
                    <a:pt x="32123" y="37670"/>
                  </a:lnTo>
                  <a:lnTo>
                    <a:pt x="32428" y="37670"/>
                  </a:lnTo>
                  <a:lnTo>
                    <a:pt x="32123" y="37548"/>
                  </a:lnTo>
                  <a:lnTo>
                    <a:pt x="31879" y="37426"/>
                  </a:lnTo>
                  <a:lnTo>
                    <a:pt x="31514" y="37121"/>
                  </a:lnTo>
                  <a:lnTo>
                    <a:pt x="31209" y="36755"/>
                  </a:lnTo>
                  <a:lnTo>
                    <a:pt x="30599" y="35963"/>
                  </a:lnTo>
                  <a:close/>
                  <a:moveTo>
                    <a:pt x="17860" y="37487"/>
                  </a:moveTo>
                  <a:lnTo>
                    <a:pt x="17799" y="39681"/>
                  </a:lnTo>
                  <a:lnTo>
                    <a:pt x="17738" y="41815"/>
                  </a:lnTo>
                  <a:lnTo>
                    <a:pt x="17738" y="41876"/>
                  </a:lnTo>
                  <a:lnTo>
                    <a:pt x="17677" y="42302"/>
                  </a:lnTo>
                  <a:lnTo>
                    <a:pt x="17616" y="39925"/>
                  </a:lnTo>
                  <a:lnTo>
                    <a:pt x="17555" y="37487"/>
                  </a:lnTo>
                  <a:close/>
                  <a:moveTo>
                    <a:pt x="18774" y="54980"/>
                  </a:moveTo>
                  <a:lnTo>
                    <a:pt x="18774" y="54980"/>
                  </a:lnTo>
                  <a:lnTo>
                    <a:pt x="18774" y="54980"/>
                  </a:lnTo>
                  <a:close/>
                  <a:moveTo>
                    <a:pt x="13959" y="53457"/>
                  </a:moveTo>
                  <a:lnTo>
                    <a:pt x="13898" y="53761"/>
                  </a:lnTo>
                  <a:lnTo>
                    <a:pt x="13837" y="54066"/>
                  </a:lnTo>
                  <a:lnTo>
                    <a:pt x="13837" y="54432"/>
                  </a:lnTo>
                  <a:lnTo>
                    <a:pt x="13898" y="54737"/>
                  </a:lnTo>
                  <a:lnTo>
                    <a:pt x="14020" y="55041"/>
                  </a:lnTo>
                  <a:lnTo>
                    <a:pt x="14142" y="55346"/>
                  </a:lnTo>
                  <a:lnTo>
                    <a:pt x="14386" y="55590"/>
                  </a:lnTo>
                  <a:lnTo>
                    <a:pt x="14690" y="55712"/>
                  </a:lnTo>
                  <a:lnTo>
                    <a:pt x="14934" y="55834"/>
                  </a:lnTo>
                  <a:lnTo>
                    <a:pt x="15483" y="55834"/>
                  </a:lnTo>
                  <a:lnTo>
                    <a:pt x="15788" y="55773"/>
                  </a:lnTo>
                  <a:lnTo>
                    <a:pt x="16092" y="55651"/>
                  </a:lnTo>
                  <a:lnTo>
                    <a:pt x="16336" y="55468"/>
                  </a:lnTo>
                  <a:lnTo>
                    <a:pt x="16458" y="55285"/>
                  </a:lnTo>
                  <a:lnTo>
                    <a:pt x="16580" y="54980"/>
                  </a:lnTo>
                  <a:lnTo>
                    <a:pt x="16458" y="55163"/>
                  </a:lnTo>
                  <a:lnTo>
                    <a:pt x="16336" y="55285"/>
                  </a:lnTo>
                  <a:lnTo>
                    <a:pt x="16092" y="55468"/>
                  </a:lnTo>
                  <a:lnTo>
                    <a:pt x="15849" y="55590"/>
                  </a:lnTo>
                  <a:lnTo>
                    <a:pt x="14934" y="55590"/>
                  </a:lnTo>
                  <a:lnTo>
                    <a:pt x="14690" y="55468"/>
                  </a:lnTo>
                  <a:lnTo>
                    <a:pt x="14508" y="55346"/>
                  </a:lnTo>
                  <a:lnTo>
                    <a:pt x="14325" y="55163"/>
                  </a:lnTo>
                  <a:lnTo>
                    <a:pt x="14142" y="54798"/>
                  </a:lnTo>
                  <a:lnTo>
                    <a:pt x="14020" y="54371"/>
                  </a:lnTo>
                  <a:lnTo>
                    <a:pt x="13959" y="53883"/>
                  </a:lnTo>
                  <a:lnTo>
                    <a:pt x="13959" y="53457"/>
                  </a:lnTo>
                  <a:close/>
                  <a:moveTo>
                    <a:pt x="21395" y="53457"/>
                  </a:moveTo>
                  <a:lnTo>
                    <a:pt x="21395" y="54005"/>
                  </a:lnTo>
                  <a:lnTo>
                    <a:pt x="21334" y="54554"/>
                  </a:lnTo>
                  <a:lnTo>
                    <a:pt x="21213" y="54798"/>
                  </a:lnTo>
                  <a:lnTo>
                    <a:pt x="21091" y="55041"/>
                  </a:lnTo>
                  <a:lnTo>
                    <a:pt x="20908" y="55285"/>
                  </a:lnTo>
                  <a:lnTo>
                    <a:pt x="20725" y="55468"/>
                  </a:lnTo>
                  <a:lnTo>
                    <a:pt x="20481" y="55529"/>
                  </a:lnTo>
                  <a:lnTo>
                    <a:pt x="20237" y="55590"/>
                  </a:lnTo>
                  <a:lnTo>
                    <a:pt x="19933" y="55651"/>
                  </a:lnTo>
                  <a:lnTo>
                    <a:pt x="19628" y="55590"/>
                  </a:lnTo>
                  <a:lnTo>
                    <a:pt x="19384" y="55529"/>
                  </a:lnTo>
                  <a:lnTo>
                    <a:pt x="19140" y="55407"/>
                  </a:lnTo>
                  <a:lnTo>
                    <a:pt x="18957" y="55224"/>
                  </a:lnTo>
                  <a:lnTo>
                    <a:pt x="18774" y="54980"/>
                  </a:lnTo>
                  <a:lnTo>
                    <a:pt x="18896" y="55285"/>
                  </a:lnTo>
                  <a:lnTo>
                    <a:pt x="19079" y="55468"/>
                  </a:lnTo>
                  <a:lnTo>
                    <a:pt x="19262" y="55651"/>
                  </a:lnTo>
                  <a:lnTo>
                    <a:pt x="19567" y="55773"/>
                  </a:lnTo>
                  <a:lnTo>
                    <a:pt x="19872" y="55834"/>
                  </a:lnTo>
                  <a:lnTo>
                    <a:pt x="20420" y="55834"/>
                  </a:lnTo>
                  <a:lnTo>
                    <a:pt x="20725" y="55712"/>
                  </a:lnTo>
                  <a:lnTo>
                    <a:pt x="20969" y="55590"/>
                  </a:lnTo>
                  <a:lnTo>
                    <a:pt x="21213" y="55346"/>
                  </a:lnTo>
                  <a:lnTo>
                    <a:pt x="21334" y="55041"/>
                  </a:lnTo>
                  <a:lnTo>
                    <a:pt x="21456" y="54737"/>
                  </a:lnTo>
                  <a:lnTo>
                    <a:pt x="21517" y="54432"/>
                  </a:lnTo>
                  <a:lnTo>
                    <a:pt x="21517" y="54066"/>
                  </a:lnTo>
                  <a:lnTo>
                    <a:pt x="21456" y="53761"/>
                  </a:lnTo>
                  <a:lnTo>
                    <a:pt x="21395" y="53457"/>
                  </a:lnTo>
                  <a:close/>
                  <a:moveTo>
                    <a:pt x="17677" y="44436"/>
                  </a:moveTo>
                  <a:lnTo>
                    <a:pt x="17738" y="45837"/>
                  </a:lnTo>
                  <a:lnTo>
                    <a:pt x="17799" y="47178"/>
                  </a:lnTo>
                  <a:lnTo>
                    <a:pt x="17799" y="48641"/>
                  </a:lnTo>
                  <a:lnTo>
                    <a:pt x="17738" y="50043"/>
                  </a:lnTo>
                  <a:lnTo>
                    <a:pt x="17738" y="51628"/>
                  </a:lnTo>
                  <a:lnTo>
                    <a:pt x="17799" y="53213"/>
                  </a:lnTo>
                  <a:lnTo>
                    <a:pt x="17982" y="54737"/>
                  </a:lnTo>
                  <a:lnTo>
                    <a:pt x="18043" y="55102"/>
                  </a:lnTo>
                  <a:lnTo>
                    <a:pt x="17982" y="55529"/>
                  </a:lnTo>
                  <a:lnTo>
                    <a:pt x="17921" y="56321"/>
                  </a:lnTo>
                  <a:lnTo>
                    <a:pt x="17799" y="57967"/>
                  </a:lnTo>
                  <a:lnTo>
                    <a:pt x="17738" y="59552"/>
                  </a:lnTo>
                  <a:lnTo>
                    <a:pt x="17677" y="61198"/>
                  </a:lnTo>
                  <a:lnTo>
                    <a:pt x="17738" y="62782"/>
                  </a:lnTo>
                  <a:lnTo>
                    <a:pt x="17860" y="64306"/>
                  </a:lnTo>
                  <a:lnTo>
                    <a:pt x="17982" y="65891"/>
                  </a:lnTo>
                  <a:lnTo>
                    <a:pt x="18104" y="67476"/>
                  </a:lnTo>
                  <a:lnTo>
                    <a:pt x="18165" y="69061"/>
                  </a:lnTo>
                  <a:lnTo>
                    <a:pt x="18104" y="70828"/>
                  </a:lnTo>
                  <a:lnTo>
                    <a:pt x="18104" y="71438"/>
                  </a:lnTo>
                  <a:lnTo>
                    <a:pt x="18104" y="71743"/>
                  </a:lnTo>
                  <a:lnTo>
                    <a:pt x="18043" y="71986"/>
                  </a:lnTo>
                  <a:lnTo>
                    <a:pt x="17677" y="72535"/>
                  </a:lnTo>
                  <a:lnTo>
                    <a:pt x="17616" y="72474"/>
                  </a:lnTo>
                  <a:lnTo>
                    <a:pt x="17555" y="72352"/>
                  </a:lnTo>
                  <a:lnTo>
                    <a:pt x="17433" y="72108"/>
                  </a:lnTo>
                  <a:lnTo>
                    <a:pt x="17311" y="71864"/>
                  </a:lnTo>
                  <a:lnTo>
                    <a:pt x="17251" y="71743"/>
                  </a:lnTo>
                  <a:lnTo>
                    <a:pt x="17251" y="71499"/>
                  </a:lnTo>
                  <a:lnTo>
                    <a:pt x="17251" y="71133"/>
                  </a:lnTo>
                  <a:lnTo>
                    <a:pt x="17251" y="69792"/>
                  </a:lnTo>
                  <a:lnTo>
                    <a:pt x="17251" y="68329"/>
                  </a:lnTo>
                  <a:lnTo>
                    <a:pt x="17311" y="66805"/>
                  </a:lnTo>
                  <a:lnTo>
                    <a:pt x="17433" y="65221"/>
                  </a:lnTo>
                  <a:lnTo>
                    <a:pt x="17616" y="63636"/>
                  </a:lnTo>
                  <a:lnTo>
                    <a:pt x="17677" y="62051"/>
                  </a:lnTo>
                  <a:lnTo>
                    <a:pt x="17677" y="60405"/>
                  </a:lnTo>
                  <a:lnTo>
                    <a:pt x="17616" y="58820"/>
                  </a:lnTo>
                  <a:lnTo>
                    <a:pt x="17494" y="57175"/>
                  </a:lnTo>
                  <a:lnTo>
                    <a:pt x="17372" y="55529"/>
                  </a:lnTo>
                  <a:lnTo>
                    <a:pt x="17311" y="55163"/>
                  </a:lnTo>
                  <a:lnTo>
                    <a:pt x="17372" y="54798"/>
                  </a:lnTo>
                  <a:lnTo>
                    <a:pt x="17433" y="54066"/>
                  </a:lnTo>
                  <a:lnTo>
                    <a:pt x="17616" y="52481"/>
                  </a:lnTo>
                  <a:lnTo>
                    <a:pt x="17677" y="50897"/>
                  </a:lnTo>
                  <a:lnTo>
                    <a:pt x="17616" y="49129"/>
                  </a:lnTo>
                  <a:lnTo>
                    <a:pt x="17555" y="48215"/>
                  </a:lnTo>
                  <a:lnTo>
                    <a:pt x="17555" y="47300"/>
                  </a:lnTo>
                  <a:lnTo>
                    <a:pt x="17616" y="45898"/>
                  </a:lnTo>
                  <a:lnTo>
                    <a:pt x="17677" y="44436"/>
                  </a:lnTo>
                  <a:close/>
                  <a:moveTo>
                    <a:pt x="15788" y="10180"/>
                  </a:moveTo>
                  <a:lnTo>
                    <a:pt x="16214" y="10485"/>
                  </a:lnTo>
                  <a:lnTo>
                    <a:pt x="16702" y="10729"/>
                  </a:lnTo>
                  <a:lnTo>
                    <a:pt x="17190" y="10911"/>
                  </a:lnTo>
                  <a:lnTo>
                    <a:pt x="17677" y="10972"/>
                  </a:lnTo>
                  <a:lnTo>
                    <a:pt x="18165" y="10911"/>
                  </a:lnTo>
                  <a:lnTo>
                    <a:pt x="18652" y="10790"/>
                  </a:lnTo>
                  <a:lnTo>
                    <a:pt x="19079" y="10546"/>
                  </a:lnTo>
                  <a:lnTo>
                    <a:pt x="19506" y="10241"/>
                  </a:lnTo>
                  <a:lnTo>
                    <a:pt x="19506" y="11033"/>
                  </a:lnTo>
                  <a:lnTo>
                    <a:pt x="19567" y="11399"/>
                  </a:lnTo>
                  <a:lnTo>
                    <a:pt x="19750" y="11765"/>
                  </a:lnTo>
                  <a:lnTo>
                    <a:pt x="19993" y="12070"/>
                  </a:lnTo>
                  <a:lnTo>
                    <a:pt x="20298" y="12313"/>
                  </a:lnTo>
                  <a:lnTo>
                    <a:pt x="20664" y="12496"/>
                  </a:lnTo>
                  <a:lnTo>
                    <a:pt x="21030" y="12557"/>
                  </a:lnTo>
                  <a:lnTo>
                    <a:pt x="21883" y="12801"/>
                  </a:lnTo>
                  <a:lnTo>
                    <a:pt x="22736" y="13106"/>
                  </a:lnTo>
                  <a:lnTo>
                    <a:pt x="23468" y="13410"/>
                  </a:lnTo>
                  <a:lnTo>
                    <a:pt x="24138" y="13837"/>
                  </a:lnTo>
                  <a:lnTo>
                    <a:pt x="24748" y="14325"/>
                  </a:lnTo>
                  <a:lnTo>
                    <a:pt x="24992" y="14630"/>
                  </a:lnTo>
                  <a:lnTo>
                    <a:pt x="25235" y="14934"/>
                  </a:lnTo>
                  <a:lnTo>
                    <a:pt x="25479" y="15300"/>
                  </a:lnTo>
                  <a:lnTo>
                    <a:pt x="25601" y="15605"/>
                  </a:lnTo>
                  <a:lnTo>
                    <a:pt x="25723" y="15971"/>
                  </a:lnTo>
                  <a:lnTo>
                    <a:pt x="25845" y="16336"/>
                  </a:lnTo>
                  <a:lnTo>
                    <a:pt x="25906" y="16946"/>
                  </a:lnTo>
                  <a:lnTo>
                    <a:pt x="25906" y="17555"/>
                  </a:lnTo>
                  <a:lnTo>
                    <a:pt x="26028" y="18957"/>
                  </a:lnTo>
                  <a:lnTo>
                    <a:pt x="26272" y="20298"/>
                  </a:lnTo>
                  <a:lnTo>
                    <a:pt x="26820" y="22980"/>
                  </a:lnTo>
                  <a:lnTo>
                    <a:pt x="27186" y="24870"/>
                  </a:lnTo>
                  <a:lnTo>
                    <a:pt x="27308" y="25418"/>
                  </a:lnTo>
                  <a:lnTo>
                    <a:pt x="27491" y="25967"/>
                  </a:lnTo>
                  <a:lnTo>
                    <a:pt x="27735" y="26454"/>
                  </a:lnTo>
                  <a:lnTo>
                    <a:pt x="28039" y="26881"/>
                  </a:lnTo>
                  <a:lnTo>
                    <a:pt x="28405" y="27308"/>
                  </a:lnTo>
                  <a:lnTo>
                    <a:pt x="28649" y="27795"/>
                  </a:lnTo>
                  <a:lnTo>
                    <a:pt x="29076" y="28710"/>
                  </a:lnTo>
                  <a:lnTo>
                    <a:pt x="29441" y="29624"/>
                  </a:lnTo>
                  <a:lnTo>
                    <a:pt x="29685" y="30599"/>
                  </a:lnTo>
                  <a:lnTo>
                    <a:pt x="29929" y="31574"/>
                  </a:lnTo>
                  <a:lnTo>
                    <a:pt x="30477" y="33586"/>
                  </a:lnTo>
                  <a:lnTo>
                    <a:pt x="30782" y="34439"/>
                  </a:lnTo>
                  <a:lnTo>
                    <a:pt x="30965" y="34805"/>
                  </a:lnTo>
                  <a:lnTo>
                    <a:pt x="31148" y="35171"/>
                  </a:lnTo>
                  <a:lnTo>
                    <a:pt x="30843" y="35293"/>
                  </a:lnTo>
                  <a:lnTo>
                    <a:pt x="30721" y="35415"/>
                  </a:lnTo>
                  <a:lnTo>
                    <a:pt x="30660" y="35475"/>
                  </a:lnTo>
                  <a:lnTo>
                    <a:pt x="30660" y="35536"/>
                  </a:lnTo>
                  <a:lnTo>
                    <a:pt x="30721" y="35658"/>
                  </a:lnTo>
                  <a:lnTo>
                    <a:pt x="30782" y="35658"/>
                  </a:lnTo>
                  <a:lnTo>
                    <a:pt x="30965" y="35536"/>
                  </a:lnTo>
                  <a:lnTo>
                    <a:pt x="31209" y="35354"/>
                  </a:lnTo>
                  <a:lnTo>
                    <a:pt x="31514" y="35354"/>
                  </a:lnTo>
                  <a:lnTo>
                    <a:pt x="31818" y="35415"/>
                  </a:lnTo>
                  <a:lnTo>
                    <a:pt x="32123" y="35475"/>
                  </a:lnTo>
                  <a:lnTo>
                    <a:pt x="32550" y="35780"/>
                  </a:lnTo>
                  <a:lnTo>
                    <a:pt x="32977" y="36146"/>
                  </a:lnTo>
                  <a:lnTo>
                    <a:pt x="33708" y="36877"/>
                  </a:lnTo>
                  <a:lnTo>
                    <a:pt x="34013" y="37243"/>
                  </a:lnTo>
                  <a:lnTo>
                    <a:pt x="34378" y="37548"/>
                  </a:lnTo>
                  <a:lnTo>
                    <a:pt x="34805" y="37914"/>
                  </a:lnTo>
                  <a:lnTo>
                    <a:pt x="34988" y="37975"/>
                  </a:lnTo>
                  <a:lnTo>
                    <a:pt x="35110" y="38096"/>
                  </a:lnTo>
                  <a:lnTo>
                    <a:pt x="35110" y="38157"/>
                  </a:lnTo>
                  <a:lnTo>
                    <a:pt x="34988" y="38279"/>
                  </a:lnTo>
                  <a:lnTo>
                    <a:pt x="34805" y="38279"/>
                  </a:lnTo>
                  <a:lnTo>
                    <a:pt x="34500" y="38218"/>
                  </a:lnTo>
                  <a:lnTo>
                    <a:pt x="34257" y="38157"/>
                  </a:lnTo>
                  <a:lnTo>
                    <a:pt x="34013" y="38036"/>
                  </a:lnTo>
                  <a:lnTo>
                    <a:pt x="33708" y="37670"/>
                  </a:lnTo>
                  <a:lnTo>
                    <a:pt x="33525" y="37548"/>
                  </a:lnTo>
                  <a:lnTo>
                    <a:pt x="33342" y="37548"/>
                  </a:lnTo>
                  <a:lnTo>
                    <a:pt x="33220" y="37609"/>
                  </a:lnTo>
                  <a:lnTo>
                    <a:pt x="33159" y="37670"/>
                  </a:lnTo>
                  <a:lnTo>
                    <a:pt x="33159" y="37731"/>
                  </a:lnTo>
                  <a:lnTo>
                    <a:pt x="33220" y="38036"/>
                  </a:lnTo>
                  <a:lnTo>
                    <a:pt x="33281" y="38218"/>
                  </a:lnTo>
                  <a:lnTo>
                    <a:pt x="33647" y="38950"/>
                  </a:lnTo>
                  <a:lnTo>
                    <a:pt x="34074" y="39681"/>
                  </a:lnTo>
                  <a:lnTo>
                    <a:pt x="34439" y="40291"/>
                  </a:lnTo>
                  <a:lnTo>
                    <a:pt x="34683" y="40596"/>
                  </a:lnTo>
                  <a:lnTo>
                    <a:pt x="34805" y="40778"/>
                  </a:lnTo>
                  <a:lnTo>
                    <a:pt x="34805" y="40961"/>
                  </a:lnTo>
                  <a:lnTo>
                    <a:pt x="34805" y="41022"/>
                  </a:lnTo>
                  <a:lnTo>
                    <a:pt x="34744" y="41022"/>
                  </a:lnTo>
                  <a:lnTo>
                    <a:pt x="34683" y="40961"/>
                  </a:lnTo>
                  <a:lnTo>
                    <a:pt x="34500" y="40778"/>
                  </a:lnTo>
                  <a:lnTo>
                    <a:pt x="33830" y="39864"/>
                  </a:lnTo>
                  <a:lnTo>
                    <a:pt x="33464" y="39316"/>
                  </a:lnTo>
                  <a:lnTo>
                    <a:pt x="33342" y="39194"/>
                  </a:lnTo>
                  <a:lnTo>
                    <a:pt x="33220" y="39072"/>
                  </a:lnTo>
                  <a:lnTo>
                    <a:pt x="33098" y="39072"/>
                  </a:lnTo>
                  <a:lnTo>
                    <a:pt x="32977" y="39133"/>
                  </a:lnTo>
                  <a:lnTo>
                    <a:pt x="32977" y="39255"/>
                  </a:lnTo>
                  <a:lnTo>
                    <a:pt x="32977" y="39376"/>
                  </a:lnTo>
                  <a:lnTo>
                    <a:pt x="33038" y="39620"/>
                  </a:lnTo>
                  <a:lnTo>
                    <a:pt x="33281" y="40047"/>
                  </a:lnTo>
                  <a:lnTo>
                    <a:pt x="33708" y="40839"/>
                  </a:lnTo>
                  <a:lnTo>
                    <a:pt x="33891" y="41266"/>
                  </a:lnTo>
                  <a:lnTo>
                    <a:pt x="34013" y="41693"/>
                  </a:lnTo>
                  <a:lnTo>
                    <a:pt x="34074" y="41936"/>
                  </a:lnTo>
                  <a:lnTo>
                    <a:pt x="34013" y="41997"/>
                  </a:lnTo>
                  <a:lnTo>
                    <a:pt x="33891" y="41936"/>
                  </a:lnTo>
                  <a:lnTo>
                    <a:pt x="33769" y="41815"/>
                  </a:lnTo>
                  <a:lnTo>
                    <a:pt x="33647" y="41632"/>
                  </a:lnTo>
                  <a:lnTo>
                    <a:pt x="33525" y="41266"/>
                  </a:lnTo>
                  <a:lnTo>
                    <a:pt x="33098" y="40413"/>
                  </a:lnTo>
                  <a:lnTo>
                    <a:pt x="32916" y="39986"/>
                  </a:lnTo>
                  <a:lnTo>
                    <a:pt x="32672" y="39559"/>
                  </a:lnTo>
                  <a:lnTo>
                    <a:pt x="32489" y="39376"/>
                  </a:lnTo>
                  <a:lnTo>
                    <a:pt x="32367" y="39316"/>
                  </a:lnTo>
                  <a:lnTo>
                    <a:pt x="32245" y="39376"/>
                  </a:lnTo>
                  <a:lnTo>
                    <a:pt x="32184" y="39498"/>
                  </a:lnTo>
                  <a:lnTo>
                    <a:pt x="32184" y="39681"/>
                  </a:lnTo>
                  <a:lnTo>
                    <a:pt x="32245" y="40108"/>
                  </a:lnTo>
                  <a:lnTo>
                    <a:pt x="32428" y="40535"/>
                  </a:lnTo>
                  <a:lnTo>
                    <a:pt x="32794" y="41388"/>
                  </a:lnTo>
                  <a:lnTo>
                    <a:pt x="32916" y="41693"/>
                  </a:lnTo>
                  <a:lnTo>
                    <a:pt x="32977" y="41876"/>
                  </a:lnTo>
                  <a:lnTo>
                    <a:pt x="32977" y="42058"/>
                  </a:lnTo>
                  <a:lnTo>
                    <a:pt x="32916" y="42119"/>
                  </a:lnTo>
                  <a:lnTo>
                    <a:pt x="32855" y="42119"/>
                  </a:lnTo>
                  <a:lnTo>
                    <a:pt x="32733" y="42058"/>
                  </a:lnTo>
                  <a:lnTo>
                    <a:pt x="32611" y="41876"/>
                  </a:lnTo>
                  <a:lnTo>
                    <a:pt x="32489" y="41632"/>
                  </a:lnTo>
                  <a:lnTo>
                    <a:pt x="32367" y="41205"/>
                  </a:lnTo>
                  <a:lnTo>
                    <a:pt x="31940" y="40291"/>
                  </a:lnTo>
                  <a:lnTo>
                    <a:pt x="31757" y="39864"/>
                  </a:lnTo>
                  <a:lnTo>
                    <a:pt x="31697" y="39681"/>
                  </a:lnTo>
                  <a:lnTo>
                    <a:pt x="31514" y="39620"/>
                  </a:lnTo>
                  <a:lnTo>
                    <a:pt x="31392" y="39620"/>
                  </a:lnTo>
                  <a:lnTo>
                    <a:pt x="31331" y="39681"/>
                  </a:lnTo>
                  <a:lnTo>
                    <a:pt x="31331" y="39803"/>
                  </a:lnTo>
                  <a:lnTo>
                    <a:pt x="31331" y="39925"/>
                  </a:lnTo>
                  <a:lnTo>
                    <a:pt x="31453" y="40474"/>
                  </a:lnTo>
                  <a:lnTo>
                    <a:pt x="31514" y="40839"/>
                  </a:lnTo>
                  <a:lnTo>
                    <a:pt x="31575" y="41266"/>
                  </a:lnTo>
                  <a:lnTo>
                    <a:pt x="31575" y="41510"/>
                  </a:lnTo>
                  <a:lnTo>
                    <a:pt x="31514" y="41510"/>
                  </a:lnTo>
                  <a:lnTo>
                    <a:pt x="31453" y="41449"/>
                  </a:lnTo>
                  <a:lnTo>
                    <a:pt x="31209" y="40961"/>
                  </a:lnTo>
                  <a:lnTo>
                    <a:pt x="31087" y="40413"/>
                  </a:lnTo>
                  <a:lnTo>
                    <a:pt x="30965" y="39925"/>
                  </a:lnTo>
                  <a:lnTo>
                    <a:pt x="30782" y="39437"/>
                  </a:lnTo>
                  <a:lnTo>
                    <a:pt x="30417" y="38706"/>
                  </a:lnTo>
                  <a:lnTo>
                    <a:pt x="30051" y="38036"/>
                  </a:lnTo>
                  <a:lnTo>
                    <a:pt x="29807" y="37304"/>
                  </a:lnTo>
                  <a:lnTo>
                    <a:pt x="29746" y="36877"/>
                  </a:lnTo>
                  <a:lnTo>
                    <a:pt x="29746" y="36512"/>
                  </a:lnTo>
                  <a:lnTo>
                    <a:pt x="29868" y="36390"/>
                  </a:lnTo>
                  <a:lnTo>
                    <a:pt x="29990" y="36268"/>
                  </a:lnTo>
                  <a:lnTo>
                    <a:pt x="29990" y="36146"/>
                  </a:lnTo>
                  <a:lnTo>
                    <a:pt x="29990" y="36024"/>
                  </a:lnTo>
                  <a:lnTo>
                    <a:pt x="29807" y="36024"/>
                  </a:lnTo>
                  <a:lnTo>
                    <a:pt x="29685" y="36146"/>
                  </a:lnTo>
                  <a:lnTo>
                    <a:pt x="27978" y="33220"/>
                  </a:lnTo>
                  <a:lnTo>
                    <a:pt x="26820" y="31270"/>
                  </a:lnTo>
                  <a:lnTo>
                    <a:pt x="26333" y="30294"/>
                  </a:lnTo>
                  <a:lnTo>
                    <a:pt x="25906" y="29258"/>
                  </a:lnTo>
                  <a:lnTo>
                    <a:pt x="25723" y="28771"/>
                  </a:lnTo>
                  <a:lnTo>
                    <a:pt x="25601" y="28283"/>
                  </a:lnTo>
                  <a:lnTo>
                    <a:pt x="25479" y="27795"/>
                  </a:lnTo>
                  <a:lnTo>
                    <a:pt x="25357" y="27308"/>
                  </a:lnTo>
                  <a:lnTo>
                    <a:pt x="25114" y="26820"/>
                  </a:lnTo>
                  <a:lnTo>
                    <a:pt x="24870" y="26393"/>
                  </a:lnTo>
                  <a:lnTo>
                    <a:pt x="24626" y="25906"/>
                  </a:lnTo>
                  <a:lnTo>
                    <a:pt x="24382" y="25479"/>
                  </a:lnTo>
                  <a:lnTo>
                    <a:pt x="23955" y="24504"/>
                  </a:lnTo>
                  <a:lnTo>
                    <a:pt x="23590" y="23590"/>
                  </a:lnTo>
                  <a:lnTo>
                    <a:pt x="23346" y="22919"/>
                  </a:lnTo>
                  <a:lnTo>
                    <a:pt x="23285" y="22736"/>
                  </a:lnTo>
                  <a:lnTo>
                    <a:pt x="23224" y="22553"/>
                  </a:lnTo>
                  <a:lnTo>
                    <a:pt x="23224" y="22310"/>
                  </a:lnTo>
                  <a:lnTo>
                    <a:pt x="23285" y="22005"/>
                  </a:lnTo>
                  <a:lnTo>
                    <a:pt x="23346" y="21761"/>
                  </a:lnTo>
                  <a:lnTo>
                    <a:pt x="23407" y="21517"/>
                  </a:lnTo>
                  <a:lnTo>
                    <a:pt x="23651" y="20969"/>
                  </a:lnTo>
                  <a:lnTo>
                    <a:pt x="23773" y="20664"/>
                  </a:lnTo>
                  <a:lnTo>
                    <a:pt x="23834" y="20359"/>
                  </a:lnTo>
                  <a:lnTo>
                    <a:pt x="23834" y="19811"/>
                  </a:lnTo>
                  <a:lnTo>
                    <a:pt x="23773" y="19262"/>
                  </a:lnTo>
                  <a:lnTo>
                    <a:pt x="23651" y="18957"/>
                  </a:lnTo>
                  <a:lnTo>
                    <a:pt x="23590" y="18652"/>
                  </a:lnTo>
                  <a:lnTo>
                    <a:pt x="23651" y="18348"/>
                  </a:lnTo>
                  <a:lnTo>
                    <a:pt x="23712" y="18104"/>
                  </a:lnTo>
                  <a:lnTo>
                    <a:pt x="23529" y="18652"/>
                  </a:lnTo>
                  <a:lnTo>
                    <a:pt x="23468" y="18774"/>
                  </a:lnTo>
                  <a:lnTo>
                    <a:pt x="23529" y="18957"/>
                  </a:lnTo>
                  <a:lnTo>
                    <a:pt x="23590" y="19506"/>
                  </a:lnTo>
                  <a:lnTo>
                    <a:pt x="23590" y="20054"/>
                  </a:lnTo>
                  <a:lnTo>
                    <a:pt x="23468" y="20542"/>
                  </a:lnTo>
                  <a:lnTo>
                    <a:pt x="23285" y="21030"/>
                  </a:lnTo>
                  <a:lnTo>
                    <a:pt x="22980" y="21456"/>
                  </a:lnTo>
                  <a:lnTo>
                    <a:pt x="22675" y="21822"/>
                  </a:lnTo>
                  <a:lnTo>
                    <a:pt x="22249" y="22127"/>
                  </a:lnTo>
                  <a:lnTo>
                    <a:pt x="21883" y="22310"/>
                  </a:lnTo>
                  <a:lnTo>
                    <a:pt x="21395" y="22371"/>
                  </a:lnTo>
                  <a:lnTo>
                    <a:pt x="20969" y="22432"/>
                  </a:lnTo>
                  <a:lnTo>
                    <a:pt x="20664" y="22371"/>
                  </a:lnTo>
                  <a:lnTo>
                    <a:pt x="20359" y="22310"/>
                  </a:lnTo>
                  <a:lnTo>
                    <a:pt x="20054" y="22188"/>
                  </a:lnTo>
                  <a:lnTo>
                    <a:pt x="19811" y="22066"/>
                  </a:lnTo>
                  <a:lnTo>
                    <a:pt x="19323" y="21700"/>
                  </a:lnTo>
                  <a:lnTo>
                    <a:pt x="18896" y="21212"/>
                  </a:lnTo>
                  <a:lnTo>
                    <a:pt x="19079" y="21517"/>
                  </a:lnTo>
                  <a:lnTo>
                    <a:pt x="19262" y="21822"/>
                  </a:lnTo>
                  <a:lnTo>
                    <a:pt x="19445" y="22066"/>
                  </a:lnTo>
                  <a:lnTo>
                    <a:pt x="19689" y="22249"/>
                  </a:lnTo>
                  <a:lnTo>
                    <a:pt x="19993" y="22432"/>
                  </a:lnTo>
                  <a:lnTo>
                    <a:pt x="20237" y="22553"/>
                  </a:lnTo>
                  <a:lnTo>
                    <a:pt x="20542" y="22614"/>
                  </a:lnTo>
                  <a:lnTo>
                    <a:pt x="20847" y="22675"/>
                  </a:lnTo>
                  <a:lnTo>
                    <a:pt x="21456" y="22736"/>
                  </a:lnTo>
                  <a:lnTo>
                    <a:pt x="21761" y="22675"/>
                  </a:lnTo>
                  <a:lnTo>
                    <a:pt x="22066" y="22553"/>
                  </a:lnTo>
                  <a:lnTo>
                    <a:pt x="22310" y="22492"/>
                  </a:lnTo>
                  <a:lnTo>
                    <a:pt x="22614" y="22310"/>
                  </a:lnTo>
                  <a:lnTo>
                    <a:pt x="22858" y="22127"/>
                  </a:lnTo>
                  <a:lnTo>
                    <a:pt x="23102" y="21883"/>
                  </a:lnTo>
                  <a:lnTo>
                    <a:pt x="22858" y="23285"/>
                  </a:lnTo>
                  <a:lnTo>
                    <a:pt x="22493" y="24626"/>
                  </a:lnTo>
                  <a:lnTo>
                    <a:pt x="22310" y="25357"/>
                  </a:lnTo>
                  <a:lnTo>
                    <a:pt x="22188" y="26089"/>
                  </a:lnTo>
                  <a:lnTo>
                    <a:pt x="22188" y="26820"/>
                  </a:lnTo>
                  <a:lnTo>
                    <a:pt x="22310" y="27613"/>
                  </a:lnTo>
                  <a:lnTo>
                    <a:pt x="22432" y="28344"/>
                  </a:lnTo>
                  <a:lnTo>
                    <a:pt x="22675" y="29014"/>
                  </a:lnTo>
                  <a:lnTo>
                    <a:pt x="22980" y="29746"/>
                  </a:lnTo>
                  <a:lnTo>
                    <a:pt x="23224" y="30416"/>
                  </a:lnTo>
                  <a:lnTo>
                    <a:pt x="23834" y="31818"/>
                  </a:lnTo>
                  <a:lnTo>
                    <a:pt x="24260" y="33281"/>
                  </a:lnTo>
                  <a:lnTo>
                    <a:pt x="24626" y="34744"/>
                  </a:lnTo>
                  <a:lnTo>
                    <a:pt x="24748" y="35475"/>
                  </a:lnTo>
                  <a:lnTo>
                    <a:pt x="24809" y="36207"/>
                  </a:lnTo>
                  <a:lnTo>
                    <a:pt x="24870" y="36999"/>
                  </a:lnTo>
                  <a:lnTo>
                    <a:pt x="24870" y="37731"/>
                  </a:lnTo>
                  <a:lnTo>
                    <a:pt x="24748" y="39316"/>
                  </a:lnTo>
                  <a:lnTo>
                    <a:pt x="24504" y="40839"/>
                  </a:lnTo>
                  <a:lnTo>
                    <a:pt x="24199" y="42363"/>
                  </a:lnTo>
                  <a:lnTo>
                    <a:pt x="23773" y="43887"/>
                  </a:lnTo>
                  <a:lnTo>
                    <a:pt x="22980" y="46874"/>
                  </a:lnTo>
                  <a:lnTo>
                    <a:pt x="22554" y="48398"/>
                  </a:lnTo>
                  <a:lnTo>
                    <a:pt x="22249" y="49921"/>
                  </a:lnTo>
                  <a:lnTo>
                    <a:pt x="22005" y="51384"/>
                  </a:lnTo>
                  <a:lnTo>
                    <a:pt x="21944" y="52908"/>
                  </a:lnTo>
                  <a:lnTo>
                    <a:pt x="21944" y="54432"/>
                  </a:lnTo>
                  <a:lnTo>
                    <a:pt x="22066" y="55956"/>
                  </a:lnTo>
                  <a:lnTo>
                    <a:pt x="22310" y="57540"/>
                  </a:lnTo>
                  <a:lnTo>
                    <a:pt x="22371" y="58333"/>
                  </a:lnTo>
                  <a:lnTo>
                    <a:pt x="22432" y="59125"/>
                  </a:lnTo>
                  <a:lnTo>
                    <a:pt x="22432" y="59918"/>
                  </a:lnTo>
                  <a:lnTo>
                    <a:pt x="22371" y="60649"/>
                  </a:lnTo>
                  <a:lnTo>
                    <a:pt x="22127" y="62234"/>
                  </a:lnTo>
                  <a:lnTo>
                    <a:pt x="21395" y="65342"/>
                  </a:lnTo>
                  <a:lnTo>
                    <a:pt x="20725" y="68390"/>
                  </a:lnTo>
                  <a:lnTo>
                    <a:pt x="20359" y="69853"/>
                  </a:lnTo>
                  <a:lnTo>
                    <a:pt x="20115" y="71377"/>
                  </a:lnTo>
                  <a:lnTo>
                    <a:pt x="19993" y="72047"/>
                  </a:lnTo>
                  <a:lnTo>
                    <a:pt x="19993" y="72413"/>
                  </a:lnTo>
                  <a:lnTo>
                    <a:pt x="19993" y="72779"/>
                  </a:lnTo>
                  <a:lnTo>
                    <a:pt x="20054" y="73083"/>
                  </a:lnTo>
                  <a:lnTo>
                    <a:pt x="20176" y="73449"/>
                  </a:lnTo>
                  <a:lnTo>
                    <a:pt x="20420" y="74120"/>
                  </a:lnTo>
                  <a:lnTo>
                    <a:pt x="20725" y="74729"/>
                  </a:lnTo>
                  <a:lnTo>
                    <a:pt x="21030" y="75339"/>
                  </a:lnTo>
                  <a:lnTo>
                    <a:pt x="21273" y="75644"/>
                  </a:lnTo>
                  <a:lnTo>
                    <a:pt x="21456" y="75887"/>
                  </a:lnTo>
                  <a:lnTo>
                    <a:pt x="21639" y="76009"/>
                  </a:lnTo>
                  <a:lnTo>
                    <a:pt x="21822" y="76131"/>
                  </a:lnTo>
                  <a:lnTo>
                    <a:pt x="21883" y="76192"/>
                  </a:lnTo>
                  <a:lnTo>
                    <a:pt x="21883" y="76253"/>
                  </a:lnTo>
                  <a:lnTo>
                    <a:pt x="21822" y="76436"/>
                  </a:lnTo>
                  <a:lnTo>
                    <a:pt x="21700" y="76558"/>
                  </a:lnTo>
                  <a:lnTo>
                    <a:pt x="21517" y="76619"/>
                  </a:lnTo>
                  <a:lnTo>
                    <a:pt x="21091" y="76619"/>
                  </a:lnTo>
                  <a:lnTo>
                    <a:pt x="20908" y="76680"/>
                  </a:lnTo>
                  <a:lnTo>
                    <a:pt x="20725" y="76802"/>
                  </a:lnTo>
                  <a:lnTo>
                    <a:pt x="20359" y="76924"/>
                  </a:lnTo>
                  <a:lnTo>
                    <a:pt x="20054" y="76924"/>
                  </a:lnTo>
                  <a:lnTo>
                    <a:pt x="19689" y="76984"/>
                  </a:lnTo>
                  <a:lnTo>
                    <a:pt x="19384" y="76924"/>
                  </a:lnTo>
                  <a:lnTo>
                    <a:pt x="19384" y="76741"/>
                  </a:lnTo>
                  <a:lnTo>
                    <a:pt x="19384" y="76558"/>
                  </a:lnTo>
                  <a:lnTo>
                    <a:pt x="19384" y="76375"/>
                  </a:lnTo>
                  <a:lnTo>
                    <a:pt x="19323" y="76192"/>
                  </a:lnTo>
                  <a:lnTo>
                    <a:pt x="19201" y="76131"/>
                  </a:lnTo>
                  <a:lnTo>
                    <a:pt x="19140" y="76131"/>
                  </a:lnTo>
                  <a:lnTo>
                    <a:pt x="19079" y="76253"/>
                  </a:lnTo>
                  <a:lnTo>
                    <a:pt x="19140" y="76314"/>
                  </a:lnTo>
                  <a:lnTo>
                    <a:pt x="19201" y="76436"/>
                  </a:lnTo>
                  <a:lnTo>
                    <a:pt x="19201" y="76680"/>
                  </a:lnTo>
                  <a:lnTo>
                    <a:pt x="19140" y="76863"/>
                  </a:lnTo>
                  <a:lnTo>
                    <a:pt x="19018" y="76984"/>
                  </a:lnTo>
                  <a:lnTo>
                    <a:pt x="18774" y="77106"/>
                  </a:lnTo>
                  <a:lnTo>
                    <a:pt x="18226" y="77106"/>
                  </a:lnTo>
                  <a:lnTo>
                    <a:pt x="18104" y="77045"/>
                  </a:lnTo>
                  <a:lnTo>
                    <a:pt x="18043" y="76863"/>
                  </a:lnTo>
                  <a:lnTo>
                    <a:pt x="17982" y="76619"/>
                  </a:lnTo>
                  <a:lnTo>
                    <a:pt x="17982" y="76009"/>
                  </a:lnTo>
                  <a:lnTo>
                    <a:pt x="17921" y="74790"/>
                  </a:lnTo>
                  <a:lnTo>
                    <a:pt x="17921" y="73510"/>
                  </a:lnTo>
                  <a:lnTo>
                    <a:pt x="17921" y="73083"/>
                  </a:lnTo>
                  <a:lnTo>
                    <a:pt x="17921" y="72840"/>
                  </a:lnTo>
                  <a:lnTo>
                    <a:pt x="17982" y="72596"/>
                  </a:lnTo>
                  <a:lnTo>
                    <a:pt x="18287" y="72108"/>
                  </a:lnTo>
                  <a:lnTo>
                    <a:pt x="18348" y="71925"/>
                  </a:lnTo>
                  <a:lnTo>
                    <a:pt x="18348" y="71682"/>
                  </a:lnTo>
                  <a:lnTo>
                    <a:pt x="18409" y="70341"/>
                  </a:lnTo>
                  <a:lnTo>
                    <a:pt x="18409" y="68268"/>
                  </a:lnTo>
                  <a:lnTo>
                    <a:pt x="18348" y="66257"/>
                  </a:lnTo>
                  <a:lnTo>
                    <a:pt x="18104" y="63819"/>
                  </a:lnTo>
                  <a:lnTo>
                    <a:pt x="18043" y="62539"/>
                  </a:lnTo>
                  <a:lnTo>
                    <a:pt x="18043" y="61259"/>
                  </a:lnTo>
                  <a:lnTo>
                    <a:pt x="18104" y="58760"/>
                  </a:lnTo>
                  <a:lnTo>
                    <a:pt x="18287" y="56260"/>
                  </a:lnTo>
                  <a:lnTo>
                    <a:pt x="18348" y="55590"/>
                  </a:lnTo>
                  <a:lnTo>
                    <a:pt x="18409" y="54980"/>
                  </a:lnTo>
                  <a:lnTo>
                    <a:pt x="18348" y="54554"/>
                  </a:lnTo>
                  <a:lnTo>
                    <a:pt x="18287" y="54127"/>
                  </a:lnTo>
                  <a:lnTo>
                    <a:pt x="18165" y="52908"/>
                  </a:lnTo>
                  <a:lnTo>
                    <a:pt x="18043" y="51628"/>
                  </a:lnTo>
                  <a:lnTo>
                    <a:pt x="18043" y="50531"/>
                  </a:lnTo>
                  <a:lnTo>
                    <a:pt x="18104" y="49373"/>
                  </a:lnTo>
                  <a:lnTo>
                    <a:pt x="18104" y="48215"/>
                  </a:lnTo>
                  <a:lnTo>
                    <a:pt x="18104" y="47118"/>
                  </a:lnTo>
                  <a:lnTo>
                    <a:pt x="17982" y="44862"/>
                  </a:lnTo>
                  <a:lnTo>
                    <a:pt x="17982" y="42424"/>
                  </a:lnTo>
                  <a:lnTo>
                    <a:pt x="17982" y="39864"/>
                  </a:lnTo>
                  <a:lnTo>
                    <a:pt x="17982" y="38645"/>
                  </a:lnTo>
                  <a:lnTo>
                    <a:pt x="18043" y="38036"/>
                  </a:lnTo>
                  <a:lnTo>
                    <a:pt x="18043" y="37731"/>
                  </a:lnTo>
                  <a:lnTo>
                    <a:pt x="18043" y="37548"/>
                  </a:lnTo>
                  <a:lnTo>
                    <a:pt x="18043" y="37426"/>
                  </a:lnTo>
                  <a:lnTo>
                    <a:pt x="18226" y="37365"/>
                  </a:lnTo>
                  <a:lnTo>
                    <a:pt x="18409" y="37243"/>
                  </a:lnTo>
                  <a:lnTo>
                    <a:pt x="18652" y="36999"/>
                  </a:lnTo>
                  <a:lnTo>
                    <a:pt x="18165" y="37121"/>
                  </a:lnTo>
                  <a:lnTo>
                    <a:pt x="17677" y="37121"/>
                  </a:lnTo>
                  <a:lnTo>
                    <a:pt x="17129" y="37060"/>
                  </a:lnTo>
                  <a:lnTo>
                    <a:pt x="16641" y="36999"/>
                  </a:lnTo>
                  <a:lnTo>
                    <a:pt x="16885" y="37243"/>
                  </a:lnTo>
                  <a:lnTo>
                    <a:pt x="17068" y="37304"/>
                  </a:lnTo>
                  <a:lnTo>
                    <a:pt x="17251" y="37426"/>
                  </a:lnTo>
                  <a:lnTo>
                    <a:pt x="17311" y="37548"/>
                  </a:lnTo>
                  <a:lnTo>
                    <a:pt x="17311" y="37670"/>
                  </a:lnTo>
                  <a:lnTo>
                    <a:pt x="17311" y="37914"/>
                  </a:lnTo>
                  <a:lnTo>
                    <a:pt x="17372" y="38584"/>
                  </a:lnTo>
                  <a:lnTo>
                    <a:pt x="17372" y="41083"/>
                  </a:lnTo>
                  <a:lnTo>
                    <a:pt x="17433" y="43582"/>
                  </a:lnTo>
                  <a:lnTo>
                    <a:pt x="17311" y="46081"/>
                  </a:lnTo>
                  <a:lnTo>
                    <a:pt x="17251" y="46996"/>
                  </a:lnTo>
                  <a:lnTo>
                    <a:pt x="17251" y="47849"/>
                  </a:lnTo>
                  <a:lnTo>
                    <a:pt x="17311" y="49129"/>
                  </a:lnTo>
                  <a:lnTo>
                    <a:pt x="17311" y="50348"/>
                  </a:lnTo>
                  <a:lnTo>
                    <a:pt x="17311" y="51628"/>
                  </a:lnTo>
                  <a:lnTo>
                    <a:pt x="17251" y="52908"/>
                  </a:lnTo>
                  <a:lnTo>
                    <a:pt x="17129" y="54066"/>
                  </a:lnTo>
                  <a:lnTo>
                    <a:pt x="17007" y="54493"/>
                  </a:lnTo>
                  <a:lnTo>
                    <a:pt x="16946" y="54980"/>
                  </a:lnTo>
                  <a:lnTo>
                    <a:pt x="17007" y="55590"/>
                  </a:lnTo>
                  <a:lnTo>
                    <a:pt x="17068" y="56199"/>
                  </a:lnTo>
                  <a:lnTo>
                    <a:pt x="17190" y="57419"/>
                  </a:lnTo>
                  <a:lnTo>
                    <a:pt x="17311" y="59979"/>
                  </a:lnTo>
                  <a:lnTo>
                    <a:pt x="17311" y="61259"/>
                  </a:lnTo>
                  <a:lnTo>
                    <a:pt x="17311" y="62478"/>
                  </a:lnTo>
                  <a:lnTo>
                    <a:pt x="17251" y="63697"/>
                  </a:lnTo>
                  <a:lnTo>
                    <a:pt x="17129" y="64977"/>
                  </a:lnTo>
                  <a:lnTo>
                    <a:pt x="17007" y="66135"/>
                  </a:lnTo>
                  <a:lnTo>
                    <a:pt x="16946" y="67354"/>
                  </a:lnTo>
                  <a:lnTo>
                    <a:pt x="16946" y="68634"/>
                  </a:lnTo>
                  <a:lnTo>
                    <a:pt x="16946" y="69853"/>
                  </a:lnTo>
                  <a:lnTo>
                    <a:pt x="16946" y="70828"/>
                  </a:lnTo>
                  <a:lnTo>
                    <a:pt x="17007" y="71682"/>
                  </a:lnTo>
                  <a:lnTo>
                    <a:pt x="17007" y="71925"/>
                  </a:lnTo>
                  <a:lnTo>
                    <a:pt x="17068" y="72108"/>
                  </a:lnTo>
                  <a:lnTo>
                    <a:pt x="17372" y="72596"/>
                  </a:lnTo>
                  <a:lnTo>
                    <a:pt x="17433" y="72779"/>
                  </a:lnTo>
                  <a:lnTo>
                    <a:pt x="17433" y="73023"/>
                  </a:lnTo>
                  <a:lnTo>
                    <a:pt x="17433" y="73510"/>
                  </a:lnTo>
                  <a:lnTo>
                    <a:pt x="17433" y="74729"/>
                  </a:lnTo>
                  <a:lnTo>
                    <a:pt x="17433" y="76009"/>
                  </a:lnTo>
                  <a:lnTo>
                    <a:pt x="17372" y="76619"/>
                  </a:lnTo>
                  <a:lnTo>
                    <a:pt x="17311" y="76802"/>
                  </a:lnTo>
                  <a:lnTo>
                    <a:pt x="17251" y="77045"/>
                  </a:lnTo>
                  <a:lnTo>
                    <a:pt x="17129" y="77106"/>
                  </a:lnTo>
                  <a:lnTo>
                    <a:pt x="16580" y="77106"/>
                  </a:lnTo>
                  <a:lnTo>
                    <a:pt x="16336" y="76984"/>
                  </a:lnTo>
                  <a:lnTo>
                    <a:pt x="16214" y="76863"/>
                  </a:lnTo>
                  <a:lnTo>
                    <a:pt x="16153" y="76680"/>
                  </a:lnTo>
                  <a:lnTo>
                    <a:pt x="16214" y="76436"/>
                  </a:lnTo>
                  <a:lnTo>
                    <a:pt x="16275" y="76253"/>
                  </a:lnTo>
                  <a:lnTo>
                    <a:pt x="16214" y="76192"/>
                  </a:lnTo>
                  <a:lnTo>
                    <a:pt x="16214" y="76131"/>
                  </a:lnTo>
                  <a:lnTo>
                    <a:pt x="16153" y="76131"/>
                  </a:lnTo>
                  <a:lnTo>
                    <a:pt x="16092" y="76192"/>
                  </a:lnTo>
                  <a:lnTo>
                    <a:pt x="15971" y="76375"/>
                  </a:lnTo>
                  <a:lnTo>
                    <a:pt x="15971" y="76558"/>
                  </a:lnTo>
                  <a:lnTo>
                    <a:pt x="15971" y="76741"/>
                  </a:lnTo>
                  <a:lnTo>
                    <a:pt x="15971" y="76924"/>
                  </a:lnTo>
                  <a:lnTo>
                    <a:pt x="15666" y="76984"/>
                  </a:lnTo>
                  <a:lnTo>
                    <a:pt x="15300" y="76924"/>
                  </a:lnTo>
                  <a:lnTo>
                    <a:pt x="14934" y="76863"/>
                  </a:lnTo>
                  <a:lnTo>
                    <a:pt x="14630" y="76802"/>
                  </a:lnTo>
                  <a:lnTo>
                    <a:pt x="14447" y="76680"/>
                  </a:lnTo>
                  <a:lnTo>
                    <a:pt x="14264" y="76619"/>
                  </a:lnTo>
                  <a:lnTo>
                    <a:pt x="13837" y="76619"/>
                  </a:lnTo>
                  <a:lnTo>
                    <a:pt x="13715" y="76558"/>
                  </a:lnTo>
                  <a:lnTo>
                    <a:pt x="13532" y="76436"/>
                  </a:lnTo>
                  <a:lnTo>
                    <a:pt x="13471" y="76253"/>
                  </a:lnTo>
                  <a:lnTo>
                    <a:pt x="13532" y="76192"/>
                  </a:lnTo>
                  <a:lnTo>
                    <a:pt x="13532" y="76131"/>
                  </a:lnTo>
                  <a:lnTo>
                    <a:pt x="13837" y="75887"/>
                  </a:lnTo>
                  <a:lnTo>
                    <a:pt x="14142" y="75644"/>
                  </a:lnTo>
                  <a:lnTo>
                    <a:pt x="14325" y="75339"/>
                  </a:lnTo>
                  <a:lnTo>
                    <a:pt x="14690" y="74729"/>
                  </a:lnTo>
                  <a:lnTo>
                    <a:pt x="14934" y="74120"/>
                  </a:lnTo>
                  <a:lnTo>
                    <a:pt x="15239" y="73449"/>
                  </a:lnTo>
                  <a:lnTo>
                    <a:pt x="15300" y="73083"/>
                  </a:lnTo>
                  <a:lnTo>
                    <a:pt x="15361" y="72779"/>
                  </a:lnTo>
                  <a:lnTo>
                    <a:pt x="15422" y="72413"/>
                  </a:lnTo>
                  <a:lnTo>
                    <a:pt x="15361" y="72047"/>
                  </a:lnTo>
                  <a:lnTo>
                    <a:pt x="15239" y="71377"/>
                  </a:lnTo>
                  <a:lnTo>
                    <a:pt x="14995" y="69853"/>
                  </a:lnTo>
                  <a:lnTo>
                    <a:pt x="14325" y="66805"/>
                  </a:lnTo>
                  <a:lnTo>
                    <a:pt x="13593" y="63758"/>
                  </a:lnTo>
                  <a:lnTo>
                    <a:pt x="13228" y="62173"/>
                  </a:lnTo>
                  <a:lnTo>
                    <a:pt x="12984" y="60649"/>
                  </a:lnTo>
                  <a:lnTo>
                    <a:pt x="12923" y="59857"/>
                  </a:lnTo>
                  <a:lnTo>
                    <a:pt x="12923" y="59064"/>
                  </a:lnTo>
                  <a:lnTo>
                    <a:pt x="12984" y="58272"/>
                  </a:lnTo>
                  <a:lnTo>
                    <a:pt x="13106" y="57480"/>
                  </a:lnTo>
                  <a:lnTo>
                    <a:pt x="13289" y="55956"/>
                  </a:lnTo>
                  <a:lnTo>
                    <a:pt x="13410" y="54432"/>
                  </a:lnTo>
                  <a:lnTo>
                    <a:pt x="13471" y="52908"/>
                  </a:lnTo>
                  <a:lnTo>
                    <a:pt x="13410" y="52116"/>
                  </a:lnTo>
                  <a:lnTo>
                    <a:pt x="13350" y="51384"/>
                  </a:lnTo>
                  <a:lnTo>
                    <a:pt x="13106" y="49860"/>
                  </a:lnTo>
                  <a:lnTo>
                    <a:pt x="12801" y="48337"/>
                  </a:lnTo>
                  <a:lnTo>
                    <a:pt x="11948" y="45350"/>
                  </a:lnTo>
                  <a:lnTo>
                    <a:pt x="11582" y="43887"/>
                  </a:lnTo>
                  <a:lnTo>
                    <a:pt x="11155" y="42363"/>
                  </a:lnTo>
                  <a:lnTo>
                    <a:pt x="10850" y="40778"/>
                  </a:lnTo>
                  <a:lnTo>
                    <a:pt x="10607" y="39255"/>
                  </a:lnTo>
                  <a:lnTo>
                    <a:pt x="10546" y="37731"/>
                  </a:lnTo>
                  <a:lnTo>
                    <a:pt x="10546" y="36207"/>
                  </a:lnTo>
                  <a:lnTo>
                    <a:pt x="10668" y="35475"/>
                  </a:lnTo>
                  <a:lnTo>
                    <a:pt x="10789" y="34683"/>
                  </a:lnTo>
                  <a:lnTo>
                    <a:pt x="10911" y="33952"/>
                  </a:lnTo>
                  <a:lnTo>
                    <a:pt x="11094" y="33220"/>
                  </a:lnTo>
                  <a:lnTo>
                    <a:pt x="11521" y="31818"/>
                  </a:lnTo>
                  <a:lnTo>
                    <a:pt x="12130" y="30416"/>
                  </a:lnTo>
                  <a:lnTo>
                    <a:pt x="12435" y="29746"/>
                  </a:lnTo>
                  <a:lnTo>
                    <a:pt x="12679" y="29014"/>
                  </a:lnTo>
                  <a:lnTo>
                    <a:pt x="12923" y="28283"/>
                  </a:lnTo>
                  <a:lnTo>
                    <a:pt x="13045" y="27552"/>
                  </a:lnTo>
                  <a:lnTo>
                    <a:pt x="13167" y="26942"/>
                  </a:lnTo>
                  <a:lnTo>
                    <a:pt x="13167" y="26333"/>
                  </a:lnTo>
                  <a:lnTo>
                    <a:pt x="13106" y="25723"/>
                  </a:lnTo>
                  <a:lnTo>
                    <a:pt x="12984" y="25113"/>
                  </a:lnTo>
                  <a:lnTo>
                    <a:pt x="12557" y="23346"/>
                  </a:lnTo>
                  <a:lnTo>
                    <a:pt x="12252" y="21883"/>
                  </a:lnTo>
                  <a:lnTo>
                    <a:pt x="12496" y="22127"/>
                  </a:lnTo>
                  <a:lnTo>
                    <a:pt x="12740" y="22310"/>
                  </a:lnTo>
                  <a:lnTo>
                    <a:pt x="13045" y="22492"/>
                  </a:lnTo>
                  <a:lnTo>
                    <a:pt x="13289" y="22553"/>
                  </a:lnTo>
                  <a:lnTo>
                    <a:pt x="13593" y="22675"/>
                  </a:lnTo>
                  <a:lnTo>
                    <a:pt x="13898" y="22736"/>
                  </a:lnTo>
                  <a:lnTo>
                    <a:pt x="14508" y="22675"/>
                  </a:lnTo>
                  <a:lnTo>
                    <a:pt x="14812" y="22614"/>
                  </a:lnTo>
                  <a:lnTo>
                    <a:pt x="15117" y="22553"/>
                  </a:lnTo>
                  <a:lnTo>
                    <a:pt x="15422" y="22432"/>
                  </a:lnTo>
                  <a:lnTo>
                    <a:pt x="15666" y="22249"/>
                  </a:lnTo>
                  <a:lnTo>
                    <a:pt x="15910" y="22066"/>
                  </a:lnTo>
                  <a:lnTo>
                    <a:pt x="16092" y="21822"/>
                  </a:lnTo>
                  <a:lnTo>
                    <a:pt x="16275" y="21517"/>
                  </a:lnTo>
                  <a:lnTo>
                    <a:pt x="16458" y="21212"/>
                  </a:lnTo>
                  <a:lnTo>
                    <a:pt x="16153" y="21517"/>
                  </a:lnTo>
                  <a:lnTo>
                    <a:pt x="15910" y="21822"/>
                  </a:lnTo>
                  <a:lnTo>
                    <a:pt x="15544" y="22066"/>
                  </a:lnTo>
                  <a:lnTo>
                    <a:pt x="15178" y="22249"/>
                  </a:lnTo>
                  <a:lnTo>
                    <a:pt x="14812" y="22371"/>
                  </a:lnTo>
                  <a:lnTo>
                    <a:pt x="14386" y="22432"/>
                  </a:lnTo>
                  <a:lnTo>
                    <a:pt x="14020" y="22432"/>
                  </a:lnTo>
                  <a:lnTo>
                    <a:pt x="13593" y="22310"/>
                  </a:lnTo>
                  <a:lnTo>
                    <a:pt x="13289" y="22188"/>
                  </a:lnTo>
                  <a:lnTo>
                    <a:pt x="12984" y="22005"/>
                  </a:lnTo>
                  <a:lnTo>
                    <a:pt x="12679" y="21822"/>
                  </a:lnTo>
                  <a:lnTo>
                    <a:pt x="12435" y="21578"/>
                  </a:lnTo>
                  <a:lnTo>
                    <a:pt x="12252" y="21273"/>
                  </a:lnTo>
                  <a:lnTo>
                    <a:pt x="12069" y="20969"/>
                  </a:lnTo>
                  <a:lnTo>
                    <a:pt x="11948" y="20664"/>
                  </a:lnTo>
                  <a:lnTo>
                    <a:pt x="11826" y="20359"/>
                  </a:lnTo>
                  <a:lnTo>
                    <a:pt x="11765" y="19750"/>
                  </a:lnTo>
                  <a:lnTo>
                    <a:pt x="11826" y="19140"/>
                  </a:lnTo>
                  <a:lnTo>
                    <a:pt x="11887" y="18957"/>
                  </a:lnTo>
                  <a:lnTo>
                    <a:pt x="11887" y="18774"/>
                  </a:lnTo>
                  <a:lnTo>
                    <a:pt x="11887" y="18592"/>
                  </a:lnTo>
                  <a:lnTo>
                    <a:pt x="11826" y="18409"/>
                  </a:lnTo>
                  <a:lnTo>
                    <a:pt x="11643" y="18104"/>
                  </a:lnTo>
                  <a:lnTo>
                    <a:pt x="11765" y="18592"/>
                  </a:lnTo>
                  <a:lnTo>
                    <a:pt x="11765" y="18713"/>
                  </a:lnTo>
                  <a:lnTo>
                    <a:pt x="11765" y="18835"/>
                  </a:lnTo>
                  <a:lnTo>
                    <a:pt x="11643" y="19079"/>
                  </a:lnTo>
                  <a:lnTo>
                    <a:pt x="11521" y="19567"/>
                  </a:lnTo>
                  <a:lnTo>
                    <a:pt x="11521" y="20115"/>
                  </a:lnTo>
                  <a:lnTo>
                    <a:pt x="11582" y="20603"/>
                  </a:lnTo>
                  <a:lnTo>
                    <a:pt x="11765" y="21091"/>
                  </a:lnTo>
                  <a:lnTo>
                    <a:pt x="12009" y="21578"/>
                  </a:lnTo>
                  <a:lnTo>
                    <a:pt x="12069" y="21822"/>
                  </a:lnTo>
                  <a:lnTo>
                    <a:pt x="12069" y="22127"/>
                  </a:lnTo>
                  <a:lnTo>
                    <a:pt x="12130" y="22371"/>
                  </a:lnTo>
                  <a:lnTo>
                    <a:pt x="12130" y="22553"/>
                  </a:lnTo>
                  <a:lnTo>
                    <a:pt x="12130" y="22675"/>
                  </a:lnTo>
                  <a:lnTo>
                    <a:pt x="11887" y="23163"/>
                  </a:lnTo>
                  <a:lnTo>
                    <a:pt x="11216" y="24992"/>
                  </a:lnTo>
                  <a:lnTo>
                    <a:pt x="10729" y="25906"/>
                  </a:lnTo>
                  <a:lnTo>
                    <a:pt x="10241" y="26820"/>
                  </a:lnTo>
                  <a:lnTo>
                    <a:pt x="10058" y="27308"/>
                  </a:lnTo>
                  <a:lnTo>
                    <a:pt x="9875" y="27795"/>
                  </a:lnTo>
                  <a:lnTo>
                    <a:pt x="9631" y="28771"/>
                  </a:lnTo>
                  <a:lnTo>
                    <a:pt x="9448" y="29319"/>
                  </a:lnTo>
                  <a:lnTo>
                    <a:pt x="9266" y="29807"/>
                  </a:lnTo>
                  <a:lnTo>
                    <a:pt x="8778" y="30843"/>
                  </a:lnTo>
                  <a:lnTo>
                    <a:pt x="7681" y="32733"/>
                  </a:lnTo>
                  <a:lnTo>
                    <a:pt x="5669" y="36146"/>
                  </a:lnTo>
                  <a:lnTo>
                    <a:pt x="5487" y="36024"/>
                  </a:lnTo>
                  <a:lnTo>
                    <a:pt x="5426" y="36085"/>
                  </a:lnTo>
                  <a:lnTo>
                    <a:pt x="5365" y="36146"/>
                  </a:lnTo>
                  <a:lnTo>
                    <a:pt x="5426" y="36268"/>
                  </a:lnTo>
                  <a:lnTo>
                    <a:pt x="5547" y="36451"/>
                  </a:lnTo>
                  <a:lnTo>
                    <a:pt x="5608" y="36634"/>
                  </a:lnTo>
                  <a:lnTo>
                    <a:pt x="5608" y="36816"/>
                  </a:lnTo>
                  <a:lnTo>
                    <a:pt x="5608" y="37060"/>
                  </a:lnTo>
                  <a:lnTo>
                    <a:pt x="5487" y="37487"/>
                  </a:lnTo>
                  <a:lnTo>
                    <a:pt x="5121" y="38401"/>
                  </a:lnTo>
                  <a:lnTo>
                    <a:pt x="4633" y="39316"/>
                  </a:lnTo>
                  <a:lnTo>
                    <a:pt x="4511" y="39559"/>
                  </a:lnTo>
                  <a:lnTo>
                    <a:pt x="4450" y="39864"/>
                  </a:lnTo>
                  <a:lnTo>
                    <a:pt x="4267" y="40413"/>
                  </a:lnTo>
                  <a:lnTo>
                    <a:pt x="4085" y="41022"/>
                  </a:lnTo>
                  <a:lnTo>
                    <a:pt x="4024" y="41266"/>
                  </a:lnTo>
                  <a:lnTo>
                    <a:pt x="3902" y="41510"/>
                  </a:lnTo>
                  <a:lnTo>
                    <a:pt x="3841" y="41571"/>
                  </a:lnTo>
                  <a:lnTo>
                    <a:pt x="3780" y="41510"/>
                  </a:lnTo>
                  <a:lnTo>
                    <a:pt x="3780" y="41388"/>
                  </a:lnTo>
                  <a:lnTo>
                    <a:pt x="3780" y="41022"/>
                  </a:lnTo>
                  <a:lnTo>
                    <a:pt x="4024" y="39986"/>
                  </a:lnTo>
                  <a:lnTo>
                    <a:pt x="4024" y="39742"/>
                  </a:lnTo>
                  <a:lnTo>
                    <a:pt x="4024" y="39620"/>
                  </a:lnTo>
                  <a:lnTo>
                    <a:pt x="3902" y="39559"/>
                  </a:lnTo>
                  <a:lnTo>
                    <a:pt x="3780" y="39620"/>
                  </a:lnTo>
                  <a:lnTo>
                    <a:pt x="3719" y="39742"/>
                  </a:lnTo>
                  <a:lnTo>
                    <a:pt x="3536" y="39986"/>
                  </a:lnTo>
                  <a:lnTo>
                    <a:pt x="3414" y="40291"/>
                  </a:lnTo>
                  <a:lnTo>
                    <a:pt x="2926" y="41449"/>
                  </a:lnTo>
                  <a:lnTo>
                    <a:pt x="2744" y="41876"/>
                  </a:lnTo>
                  <a:lnTo>
                    <a:pt x="2622" y="42119"/>
                  </a:lnTo>
                  <a:lnTo>
                    <a:pt x="2439" y="42119"/>
                  </a:lnTo>
                  <a:lnTo>
                    <a:pt x="2378" y="42058"/>
                  </a:lnTo>
                  <a:lnTo>
                    <a:pt x="2378" y="41997"/>
                  </a:lnTo>
                  <a:lnTo>
                    <a:pt x="2439" y="41815"/>
                  </a:lnTo>
                  <a:lnTo>
                    <a:pt x="2622" y="41266"/>
                  </a:lnTo>
                  <a:lnTo>
                    <a:pt x="2866" y="40778"/>
                  </a:lnTo>
                  <a:lnTo>
                    <a:pt x="3048" y="40230"/>
                  </a:lnTo>
                  <a:lnTo>
                    <a:pt x="3170" y="39681"/>
                  </a:lnTo>
                  <a:lnTo>
                    <a:pt x="3170" y="39498"/>
                  </a:lnTo>
                  <a:lnTo>
                    <a:pt x="3109" y="39437"/>
                  </a:lnTo>
                  <a:lnTo>
                    <a:pt x="3048" y="39376"/>
                  </a:lnTo>
                  <a:lnTo>
                    <a:pt x="2987" y="39316"/>
                  </a:lnTo>
                  <a:lnTo>
                    <a:pt x="2926" y="39376"/>
                  </a:lnTo>
                  <a:lnTo>
                    <a:pt x="2744" y="39437"/>
                  </a:lnTo>
                  <a:lnTo>
                    <a:pt x="2561" y="39742"/>
                  </a:lnTo>
                  <a:lnTo>
                    <a:pt x="2317" y="40291"/>
                  </a:lnTo>
                  <a:lnTo>
                    <a:pt x="2073" y="40778"/>
                  </a:lnTo>
                  <a:lnTo>
                    <a:pt x="1829" y="41327"/>
                  </a:lnTo>
                  <a:lnTo>
                    <a:pt x="1585" y="41815"/>
                  </a:lnTo>
                  <a:lnTo>
                    <a:pt x="1403" y="41997"/>
                  </a:lnTo>
                  <a:lnTo>
                    <a:pt x="1281" y="41936"/>
                  </a:lnTo>
                  <a:lnTo>
                    <a:pt x="1281" y="41815"/>
                  </a:lnTo>
                  <a:lnTo>
                    <a:pt x="1342" y="41571"/>
                  </a:lnTo>
                  <a:lnTo>
                    <a:pt x="1403" y="41388"/>
                  </a:lnTo>
                  <a:lnTo>
                    <a:pt x="1646" y="40961"/>
                  </a:lnTo>
                  <a:lnTo>
                    <a:pt x="2195" y="39864"/>
                  </a:lnTo>
                  <a:lnTo>
                    <a:pt x="2317" y="39559"/>
                  </a:lnTo>
                  <a:lnTo>
                    <a:pt x="2378" y="39255"/>
                  </a:lnTo>
                  <a:lnTo>
                    <a:pt x="2378" y="39133"/>
                  </a:lnTo>
                  <a:lnTo>
                    <a:pt x="2195" y="39072"/>
                  </a:lnTo>
                  <a:lnTo>
                    <a:pt x="2134" y="39072"/>
                  </a:lnTo>
                  <a:lnTo>
                    <a:pt x="2012" y="39133"/>
                  </a:lnTo>
                  <a:lnTo>
                    <a:pt x="1890" y="39316"/>
                  </a:lnTo>
                  <a:lnTo>
                    <a:pt x="1646" y="39742"/>
                  </a:lnTo>
                  <a:lnTo>
                    <a:pt x="915" y="40717"/>
                  </a:lnTo>
                  <a:lnTo>
                    <a:pt x="671" y="40961"/>
                  </a:lnTo>
                  <a:lnTo>
                    <a:pt x="549" y="41022"/>
                  </a:lnTo>
                  <a:lnTo>
                    <a:pt x="549" y="40961"/>
                  </a:lnTo>
                  <a:lnTo>
                    <a:pt x="549" y="40839"/>
                  </a:lnTo>
                  <a:lnTo>
                    <a:pt x="671" y="40656"/>
                  </a:lnTo>
                  <a:lnTo>
                    <a:pt x="732" y="40474"/>
                  </a:lnTo>
                  <a:lnTo>
                    <a:pt x="976" y="40169"/>
                  </a:lnTo>
                  <a:lnTo>
                    <a:pt x="1464" y="39376"/>
                  </a:lnTo>
                  <a:lnTo>
                    <a:pt x="1890" y="38645"/>
                  </a:lnTo>
                  <a:lnTo>
                    <a:pt x="2073" y="38218"/>
                  </a:lnTo>
                  <a:lnTo>
                    <a:pt x="2195" y="37853"/>
                  </a:lnTo>
                  <a:lnTo>
                    <a:pt x="2195" y="37670"/>
                  </a:lnTo>
                  <a:lnTo>
                    <a:pt x="2073" y="37548"/>
                  </a:lnTo>
                  <a:lnTo>
                    <a:pt x="1890" y="37548"/>
                  </a:lnTo>
                  <a:lnTo>
                    <a:pt x="1707" y="37670"/>
                  </a:lnTo>
                  <a:lnTo>
                    <a:pt x="1342" y="37975"/>
                  </a:lnTo>
                  <a:lnTo>
                    <a:pt x="1037" y="38157"/>
                  </a:lnTo>
                  <a:lnTo>
                    <a:pt x="732" y="38279"/>
                  </a:lnTo>
                  <a:lnTo>
                    <a:pt x="549" y="38279"/>
                  </a:lnTo>
                  <a:lnTo>
                    <a:pt x="366" y="38218"/>
                  </a:lnTo>
                  <a:lnTo>
                    <a:pt x="305" y="38218"/>
                  </a:lnTo>
                  <a:lnTo>
                    <a:pt x="245" y="38157"/>
                  </a:lnTo>
                  <a:lnTo>
                    <a:pt x="305" y="38096"/>
                  </a:lnTo>
                  <a:lnTo>
                    <a:pt x="366" y="37975"/>
                  </a:lnTo>
                  <a:lnTo>
                    <a:pt x="976" y="37609"/>
                  </a:lnTo>
                  <a:lnTo>
                    <a:pt x="1403" y="37182"/>
                  </a:lnTo>
                  <a:lnTo>
                    <a:pt x="2317" y="36207"/>
                  </a:lnTo>
                  <a:lnTo>
                    <a:pt x="2805" y="35780"/>
                  </a:lnTo>
                  <a:lnTo>
                    <a:pt x="3048" y="35597"/>
                  </a:lnTo>
                  <a:lnTo>
                    <a:pt x="3353" y="35415"/>
                  </a:lnTo>
                  <a:lnTo>
                    <a:pt x="3780" y="35354"/>
                  </a:lnTo>
                  <a:lnTo>
                    <a:pt x="4024" y="35354"/>
                  </a:lnTo>
                  <a:lnTo>
                    <a:pt x="4206" y="35415"/>
                  </a:lnTo>
                  <a:lnTo>
                    <a:pt x="4389" y="35536"/>
                  </a:lnTo>
                  <a:lnTo>
                    <a:pt x="4511" y="35658"/>
                  </a:lnTo>
                  <a:lnTo>
                    <a:pt x="4633" y="35658"/>
                  </a:lnTo>
                  <a:lnTo>
                    <a:pt x="4694" y="35597"/>
                  </a:lnTo>
                  <a:lnTo>
                    <a:pt x="4694" y="35475"/>
                  </a:lnTo>
                  <a:lnTo>
                    <a:pt x="4633" y="35415"/>
                  </a:lnTo>
                  <a:lnTo>
                    <a:pt x="4450" y="35232"/>
                  </a:lnTo>
                  <a:lnTo>
                    <a:pt x="4206" y="35171"/>
                  </a:lnTo>
                  <a:lnTo>
                    <a:pt x="4389" y="34866"/>
                  </a:lnTo>
                  <a:lnTo>
                    <a:pt x="4511" y="34500"/>
                  </a:lnTo>
                  <a:lnTo>
                    <a:pt x="4755" y="33830"/>
                  </a:lnTo>
                  <a:lnTo>
                    <a:pt x="5060" y="32915"/>
                  </a:lnTo>
                  <a:lnTo>
                    <a:pt x="5304" y="32001"/>
                  </a:lnTo>
                  <a:lnTo>
                    <a:pt x="5730" y="30294"/>
                  </a:lnTo>
                  <a:lnTo>
                    <a:pt x="5974" y="29380"/>
                  </a:lnTo>
                  <a:lnTo>
                    <a:pt x="6340" y="28588"/>
                  </a:lnTo>
                  <a:lnTo>
                    <a:pt x="6584" y="27978"/>
                  </a:lnTo>
                  <a:lnTo>
                    <a:pt x="6949" y="27369"/>
                  </a:lnTo>
                  <a:lnTo>
                    <a:pt x="7498" y="26637"/>
                  </a:lnTo>
                  <a:lnTo>
                    <a:pt x="7742" y="26333"/>
                  </a:lnTo>
                  <a:lnTo>
                    <a:pt x="7864" y="25967"/>
                  </a:lnTo>
                  <a:lnTo>
                    <a:pt x="8108" y="25296"/>
                  </a:lnTo>
                  <a:lnTo>
                    <a:pt x="8351" y="23833"/>
                  </a:lnTo>
                  <a:lnTo>
                    <a:pt x="9144" y="20054"/>
                  </a:lnTo>
                  <a:lnTo>
                    <a:pt x="9327" y="18957"/>
                  </a:lnTo>
                  <a:lnTo>
                    <a:pt x="9448" y="17799"/>
                  </a:lnTo>
                  <a:lnTo>
                    <a:pt x="9448" y="17007"/>
                  </a:lnTo>
                  <a:lnTo>
                    <a:pt x="9570" y="16275"/>
                  </a:lnTo>
                  <a:lnTo>
                    <a:pt x="9631" y="15910"/>
                  </a:lnTo>
                  <a:lnTo>
                    <a:pt x="9753" y="15544"/>
                  </a:lnTo>
                  <a:lnTo>
                    <a:pt x="9936" y="15178"/>
                  </a:lnTo>
                  <a:lnTo>
                    <a:pt x="10180" y="14873"/>
                  </a:lnTo>
                  <a:lnTo>
                    <a:pt x="10424" y="14569"/>
                  </a:lnTo>
                  <a:lnTo>
                    <a:pt x="10668" y="14264"/>
                  </a:lnTo>
                  <a:lnTo>
                    <a:pt x="11338" y="13776"/>
                  </a:lnTo>
                  <a:lnTo>
                    <a:pt x="12009" y="13350"/>
                  </a:lnTo>
                  <a:lnTo>
                    <a:pt x="12862" y="12984"/>
                  </a:lnTo>
                  <a:lnTo>
                    <a:pt x="13776" y="12679"/>
                  </a:lnTo>
                  <a:lnTo>
                    <a:pt x="14690" y="12496"/>
                  </a:lnTo>
                  <a:lnTo>
                    <a:pt x="15117" y="12313"/>
                  </a:lnTo>
                  <a:lnTo>
                    <a:pt x="15300" y="12130"/>
                  </a:lnTo>
                  <a:lnTo>
                    <a:pt x="15483" y="11948"/>
                  </a:lnTo>
                  <a:lnTo>
                    <a:pt x="15605" y="11765"/>
                  </a:lnTo>
                  <a:lnTo>
                    <a:pt x="15727" y="11521"/>
                  </a:lnTo>
                  <a:lnTo>
                    <a:pt x="15788" y="11094"/>
                  </a:lnTo>
                  <a:lnTo>
                    <a:pt x="15849" y="10668"/>
                  </a:lnTo>
                  <a:lnTo>
                    <a:pt x="15788" y="10180"/>
                  </a:lnTo>
                  <a:close/>
                  <a:moveTo>
                    <a:pt x="17555" y="1"/>
                  </a:moveTo>
                  <a:lnTo>
                    <a:pt x="16824" y="123"/>
                  </a:lnTo>
                  <a:lnTo>
                    <a:pt x="16214" y="245"/>
                  </a:lnTo>
                  <a:lnTo>
                    <a:pt x="15666" y="488"/>
                  </a:lnTo>
                  <a:lnTo>
                    <a:pt x="15178" y="854"/>
                  </a:lnTo>
                  <a:lnTo>
                    <a:pt x="14751" y="1281"/>
                  </a:lnTo>
                  <a:lnTo>
                    <a:pt x="14508" y="1586"/>
                  </a:lnTo>
                  <a:lnTo>
                    <a:pt x="14325" y="1951"/>
                  </a:lnTo>
                  <a:lnTo>
                    <a:pt x="14020" y="2683"/>
                  </a:lnTo>
                  <a:lnTo>
                    <a:pt x="13837" y="3475"/>
                  </a:lnTo>
                  <a:lnTo>
                    <a:pt x="13776" y="4268"/>
                  </a:lnTo>
                  <a:lnTo>
                    <a:pt x="13776" y="5060"/>
                  </a:lnTo>
                  <a:lnTo>
                    <a:pt x="13837" y="5852"/>
                  </a:lnTo>
                  <a:lnTo>
                    <a:pt x="13959" y="6645"/>
                  </a:lnTo>
                  <a:lnTo>
                    <a:pt x="14142" y="7376"/>
                  </a:lnTo>
                  <a:lnTo>
                    <a:pt x="14386" y="8108"/>
                  </a:lnTo>
                  <a:lnTo>
                    <a:pt x="14751" y="8839"/>
                  </a:lnTo>
                  <a:lnTo>
                    <a:pt x="15056" y="9388"/>
                  </a:lnTo>
                  <a:lnTo>
                    <a:pt x="15300" y="9631"/>
                  </a:lnTo>
                  <a:lnTo>
                    <a:pt x="15544" y="9875"/>
                  </a:lnTo>
                  <a:lnTo>
                    <a:pt x="15605" y="9997"/>
                  </a:lnTo>
                  <a:lnTo>
                    <a:pt x="15605" y="10119"/>
                  </a:lnTo>
                  <a:lnTo>
                    <a:pt x="15605" y="10424"/>
                  </a:lnTo>
                  <a:lnTo>
                    <a:pt x="15605" y="11155"/>
                  </a:lnTo>
                  <a:lnTo>
                    <a:pt x="15544" y="11399"/>
                  </a:lnTo>
                  <a:lnTo>
                    <a:pt x="15422" y="11643"/>
                  </a:lnTo>
                  <a:lnTo>
                    <a:pt x="15239" y="11887"/>
                  </a:lnTo>
                  <a:lnTo>
                    <a:pt x="15056" y="12070"/>
                  </a:lnTo>
                  <a:lnTo>
                    <a:pt x="14690" y="12252"/>
                  </a:lnTo>
                  <a:lnTo>
                    <a:pt x="14325" y="12313"/>
                  </a:lnTo>
                  <a:lnTo>
                    <a:pt x="13532" y="12496"/>
                  </a:lnTo>
                  <a:lnTo>
                    <a:pt x="12801" y="12740"/>
                  </a:lnTo>
                  <a:lnTo>
                    <a:pt x="12069" y="12984"/>
                  </a:lnTo>
                  <a:lnTo>
                    <a:pt x="11399" y="13350"/>
                  </a:lnTo>
                  <a:lnTo>
                    <a:pt x="10729" y="13776"/>
                  </a:lnTo>
                  <a:lnTo>
                    <a:pt x="10180" y="14325"/>
                  </a:lnTo>
                  <a:lnTo>
                    <a:pt x="9753" y="14873"/>
                  </a:lnTo>
                  <a:lnTo>
                    <a:pt x="9570" y="15239"/>
                  </a:lnTo>
                  <a:lnTo>
                    <a:pt x="9388" y="15544"/>
                  </a:lnTo>
                  <a:lnTo>
                    <a:pt x="9266" y="15971"/>
                  </a:lnTo>
                  <a:lnTo>
                    <a:pt x="9205" y="16336"/>
                  </a:lnTo>
                  <a:lnTo>
                    <a:pt x="9144" y="16946"/>
                  </a:lnTo>
                  <a:lnTo>
                    <a:pt x="9083" y="17555"/>
                  </a:lnTo>
                  <a:lnTo>
                    <a:pt x="9022" y="18348"/>
                  </a:lnTo>
                  <a:lnTo>
                    <a:pt x="8961" y="19140"/>
                  </a:lnTo>
                  <a:lnTo>
                    <a:pt x="8778" y="19932"/>
                  </a:lnTo>
                  <a:lnTo>
                    <a:pt x="8108" y="23102"/>
                  </a:lnTo>
                  <a:lnTo>
                    <a:pt x="7803" y="24687"/>
                  </a:lnTo>
                  <a:lnTo>
                    <a:pt x="7742" y="25235"/>
                  </a:lnTo>
                  <a:lnTo>
                    <a:pt x="7559" y="25784"/>
                  </a:lnTo>
                  <a:lnTo>
                    <a:pt x="7376" y="26211"/>
                  </a:lnTo>
                  <a:lnTo>
                    <a:pt x="7071" y="26637"/>
                  </a:lnTo>
                  <a:lnTo>
                    <a:pt x="6767" y="27003"/>
                  </a:lnTo>
                  <a:lnTo>
                    <a:pt x="6523" y="27430"/>
                  </a:lnTo>
                  <a:lnTo>
                    <a:pt x="6218" y="27917"/>
                  </a:lnTo>
                  <a:lnTo>
                    <a:pt x="5974" y="28405"/>
                  </a:lnTo>
                  <a:lnTo>
                    <a:pt x="5608" y="29502"/>
                  </a:lnTo>
                  <a:lnTo>
                    <a:pt x="5304" y="30599"/>
                  </a:lnTo>
                  <a:lnTo>
                    <a:pt x="5060" y="31696"/>
                  </a:lnTo>
                  <a:lnTo>
                    <a:pt x="4755" y="33037"/>
                  </a:lnTo>
                  <a:lnTo>
                    <a:pt x="4572" y="33647"/>
                  </a:lnTo>
                  <a:lnTo>
                    <a:pt x="4389" y="34256"/>
                  </a:lnTo>
                  <a:lnTo>
                    <a:pt x="4267" y="34561"/>
                  </a:lnTo>
                  <a:lnTo>
                    <a:pt x="4085" y="34927"/>
                  </a:lnTo>
                  <a:lnTo>
                    <a:pt x="4024" y="35049"/>
                  </a:lnTo>
                  <a:lnTo>
                    <a:pt x="3902" y="35110"/>
                  </a:lnTo>
                  <a:lnTo>
                    <a:pt x="3597" y="35110"/>
                  </a:lnTo>
                  <a:lnTo>
                    <a:pt x="3292" y="35232"/>
                  </a:lnTo>
                  <a:lnTo>
                    <a:pt x="2987" y="35354"/>
                  </a:lnTo>
                  <a:lnTo>
                    <a:pt x="2683" y="35536"/>
                  </a:lnTo>
                  <a:lnTo>
                    <a:pt x="2439" y="35719"/>
                  </a:lnTo>
                  <a:lnTo>
                    <a:pt x="1890" y="36268"/>
                  </a:lnTo>
                  <a:lnTo>
                    <a:pt x="1464" y="36755"/>
                  </a:lnTo>
                  <a:lnTo>
                    <a:pt x="1037" y="37243"/>
                  </a:lnTo>
                  <a:lnTo>
                    <a:pt x="793" y="37426"/>
                  </a:lnTo>
                  <a:lnTo>
                    <a:pt x="488" y="37609"/>
                  </a:lnTo>
                  <a:lnTo>
                    <a:pt x="245" y="37792"/>
                  </a:lnTo>
                  <a:lnTo>
                    <a:pt x="123" y="37914"/>
                  </a:lnTo>
                  <a:lnTo>
                    <a:pt x="1" y="38036"/>
                  </a:lnTo>
                  <a:lnTo>
                    <a:pt x="1" y="38218"/>
                  </a:lnTo>
                  <a:lnTo>
                    <a:pt x="123" y="38401"/>
                  </a:lnTo>
                  <a:lnTo>
                    <a:pt x="366" y="38523"/>
                  </a:lnTo>
                  <a:lnTo>
                    <a:pt x="671" y="38523"/>
                  </a:lnTo>
                  <a:lnTo>
                    <a:pt x="976" y="38462"/>
                  </a:lnTo>
                  <a:lnTo>
                    <a:pt x="1220" y="38401"/>
                  </a:lnTo>
                  <a:lnTo>
                    <a:pt x="1464" y="38218"/>
                  </a:lnTo>
                  <a:lnTo>
                    <a:pt x="1646" y="38036"/>
                  </a:lnTo>
                  <a:lnTo>
                    <a:pt x="1829" y="37853"/>
                  </a:lnTo>
                  <a:lnTo>
                    <a:pt x="1890" y="37792"/>
                  </a:lnTo>
                  <a:lnTo>
                    <a:pt x="1951" y="37792"/>
                  </a:lnTo>
                  <a:lnTo>
                    <a:pt x="1890" y="38036"/>
                  </a:lnTo>
                  <a:lnTo>
                    <a:pt x="1829" y="38218"/>
                  </a:lnTo>
                  <a:lnTo>
                    <a:pt x="1403" y="39011"/>
                  </a:lnTo>
                  <a:lnTo>
                    <a:pt x="915" y="39803"/>
                  </a:lnTo>
                  <a:lnTo>
                    <a:pt x="427" y="40596"/>
                  </a:lnTo>
                  <a:lnTo>
                    <a:pt x="366" y="40778"/>
                  </a:lnTo>
                  <a:lnTo>
                    <a:pt x="305" y="40961"/>
                  </a:lnTo>
                  <a:lnTo>
                    <a:pt x="366" y="41144"/>
                  </a:lnTo>
                  <a:lnTo>
                    <a:pt x="488" y="41266"/>
                  </a:lnTo>
                  <a:lnTo>
                    <a:pt x="671" y="41266"/>
                  </a:lnTo>
                  <a:lnTo>
                    <a:pt x="854" y="41144"/>
                  </a:lnTo>
                  <a:lnTo>
                    <a:pt x="1098" y="40900"/>
                  </a:lnTo>
                  <a:lnTo>
                    <a:pt x="2012" y="39620"/>
                  </a:lnTo>
                  <a:lnTo>
                    <a:pt x="1281" y="41083"/>
                  </a:lnTo>
                  <a:lnTo>
                    <a:pt x="1098" y="41510"/>
                  </a:lnTo>
                  <a:lnTo>
                    <a:pt x="1037" y="41754"/>
                  </a:lnTo>
                  <a:lnTo>
                    <a:pt x="1037" y="41997"/>
                  </a:lnTo>
                  <a:lnTo>
                    <a:pt x="1098" y="42119"/>
                  </a:lnTo>
                  <a:lnTo>
                    <a:pt x="1220" y="42241"/>
                  </a:lnTo>
                  <a:lnTo>
                    <a:pt x="1403" y="42241"/>
                  </a:lnTo>
                  <a:lnTo>
                    <a:pt x="1525" y="42180"/>
                  </a:lnTo>
                  <a:lnTo>
                    <a:pt x="1707" y="42058"/>
                  </a:lnTo>
                  <a:lnTo>
                    <a:pt x="1829" y="41936"/>
                  </a:lnTo>
                  <a:lnTo>
                    <a:pt x="2012" y="41571"/>
                  </a:lnTo>
                  <a:lnTo>
                    <a:pt x="2317" y="40839"/>
                  </a:lnTo>
                  <a:lnTo>
                    <a:pt x="2561" y="40230"/>
                  </a:lnTo>
                  <a:lnTo>
                    <a:pt x="2744" y="39925"/>
                  </a:lnTo>
                  <a:lnTo>
                    <a:pt x="2926" y="39620"/>
                  </a:lnTo>
                  <a:lnTo>
                    <a:pt x="2866" y="39925"/>
                  </a:lnTo>
                  <a:lnTo>
                    <a:pt x="2805" y="40230"/>
                  </a:lnTo>
                  <a:lnTo>
                    <a:pt x="2561" y="40778"/>
                  </a:lnTo>
                  <a:lnTo>
                    <a:pt x="2256" y="41571"/>
                  </a:lnTo>
                  <a:lnTo>
                    <a:pt x="2134" y="41876"/>
                  </a:lnTo>
                  <a:lnTo>
                    <a:pt x="2134" y="42058"/>
                  </a:lnTo>
                  <a:lnTo>
                    <a:pt x="2195" y="42241"/>
                  </a:lnTo>
                  <a:lnTo>
                    <a:pt x="2317" y="42363"/>
                  </a:lnTo>
                  <a:lnTo>
                    <a:pt x="2622" y="42363"/>
                  </a:lnTo>
                  <a:lnTo>
                    <a:pt x="2744" y="42241"/>
                  </a:lnTo>
                  <a:lnTo>
                    <a:pt x="2926" y="41997"/>
                  </a:lnTo>
                  <a:lnTo>
                    <a:pt x="3109" y="41693"/>
                  </a:lnTo>
                  <a:lnTo>
                    <a:pt x="3414" y="40900"/>
                  </a:lnTo>
                  <a:lnTo>
                    <a:pt x="3719" y="40108"/>
                  </a:lnTo>
                  <a:lnTo>
                    <a:pt x="3597" y="40717"/>
                  </a:lnTo>
                  <a:lnTo>
                    <a:pt x="3536" y="41022"/>
                  </a:lnTo>
                  <a:lnTo>
                    <a:pt x="3536" y="41388"/>
                  </a:lnTo>
                  <a:lnTo>
                    <a:pt x="3536" y="41571"/>
                  </a:lnTo>
                  <a:lnTo>
                    <a:pt x="3597" y="41754"/>
                  </a:lnTo>
                  <a:lnTo>
                    <a:pt x="3780" y="41815"/>
                  </a:lnTo>
                  <a:lnTo>
                    <a:pt x="3902" y="41815"/>
                  </a:lnTo>
                  <a:lnTo>
                    <a:pt x="3963" y="41754"/>
                  </a:lnTo>
                  <a:lnTo>
                    <a:pt x="4085" y="41632"/>
                  </a:lnTo>
                  <a:lnTo>
                    <a:pt x="4206" y="41449"/>
                  </a:lnTo>
                  <a:lnTo>
                    <a:pt x="4328" y="41144"/>
                  </a:lnTo>
                  <a:lnTo>
                    <a:pt x="4694" y="39864"/>
                  </a:lnTo>
                  <a:lnTo>
                    <a:pt x="4938" y="39316"/>
                  </a:lnTo>
                  <a:lnTo>
                    <a:pt x="5243" y="38767"/>
                  </a:lnTo>
                  <a:lnTo>
                    <a:pt x="5547" y="37975"/>
                  </a:lnTo>
                  <a:lnTo>
                    <a:pt x="5730" y="37548"/>
                  </a:lnTo>
                  <a:lnTo>
                    <a:pt x="5852" y="37121"/>
                  </a:lnTo>
                  <a:lnTo>
                    <a:pt x="5852" y="36755"/>
                  </a:lnTo>
                  <a:lnTo>
                    <a:pt x="5852" y="36390"/>
                  </a:lnTo>
                  <a:lnTo>
                    <a:pt x="5791" y="36329"/>
                  </a:lnTo>
                  <a:lnTo>
                    <a:pt x="5791" y="36268"/>
                  </a:lnTo>
                  <a:lnTo>
                    <a:pt x="5913" y="36085"/>
                  </a:lnTo>
                  <a:lnTo>
                    <a:pt x="6218" y="35597"/>
                  </a:lnTo>
                  <a:lnTo>
                    <a:pt x="7620" y="33464"/>
                  </a:lnTo>
                  <a:lnTo>
                    <a:pt x="8351" y="32245"/>
                  </a:lnTo>
                  <a:lnTo>
                    <a:pt x="9083" y="30965"/>
                  </a:lnTo>
                  <a:lnTo>
                    <a:pt x="9388" y="30355"/>
                  </a:lnTo>
                  <a:lnTo>
                    <a:pt x="9692" y="29746"/>
                  </a:lnTo>
                  <a:lnTo>
                    <a:pt x="9936" y="29075"/>
                  </a:lnTo>
                  <a:lnTo>
                    <a:pt x="10119" y="28405"/>
                  </a:lnTo>
                  <a:lnTo>
                    <a:pt x="10241" y="27673"/>
                  </a:lnTo>
                  <a:lnTo>
                    <a:pt x="10363" y="27369"/>
                  </a:lnTo>
                  <a:lnTo>
                    <a:pt x="10546" y="27003"/>
                  </a:lnTo>
                  <a:lnTo>
                    <a:pt x="10911" y="26333"/>
                  </a:lnTo>
                  <a:lnTo>
                    <a:pt x="11277" y="25601"/>
                  </a:lnTo>
                  <a:lnTo>
                    <a:pt x="11765" y="24321"/>
                  </a:lnTo>
                  <a:lnTo>
                    <a:pt x="12252" y="22980"/>
                  </a:lnTo>
                  <a:lnTo>
                    <a:pt x="12496" y="24016"/>
                  </a:lnTo>
                  <a:lnTo>
                    <a:pt x="12740" y="25113"/>
                  </a:lnTo>
                  <a:lnTo>
                    <a:pt x="12862" y="25662"/>
                  </a:lnTo>
                  <a:lnTo>
                    <a:pt x="12923" y="26272"/>
                  </a:lnTo>
                  <a:lnTo>
                    <a:pt x="12923" y="26881"/>
                  </a:lnTo>
                  <a:lnTo>
                    <a:pt x="12801" y="27430"/>
                  </a:lnTo>
                  <a:lnTo>
                    <a:pt x="12618" y="28222"/>
                  </a:lnTo>
                  <a:lnTo>
                    <a:pt x="12374" y="29014"/>
                  </a:lnTo>
                  <a:lnTo>
                    <a:pt x="11765" y="30477"/>
                  </a:lnTo>
                  <a:lnTo>
                    <a:pt x="11155" y="32001"/>
                  </a:lnTo>
                  <a:lnTo>
                    <a:pt x="10729" y="33525"/>
                  </a:lnTo>
                  <a:lnTo>
                    <a:pt x="10546" y="34317"/>
                  </a:lnTo>
                  <a:lnTo>
                    <a:pt x="10363" y="35171"/>
                  </a:lnTo>
                  <a:lnTo>
                    <a:pt x="10302" y="35963"/>
                  </a:lnTo>
                  <a:lnTo>
                    <a:pt x="10241" y="36755"/>
                  </a:lnTo>
                  <a:lnTo>
                    <a:pt x="10180" y="37609"/>
                  </a:lnTo>
                  <a:lnTo>
                    <a:pt x="10241" y="38401"/>
                  </a:lnTo>
                  <a:lnTo>
                    <a:pt x="10302" y="39255"/>
                  </a:lnTo>
                  <a:lnTo>
                    <a:pt x="10424" y="40047"/>
                  </a:lnTo>
                  <a:lnTo>
                    <a:pt x="10668" y="41693"/>
                  </a:lnTo>
                  <a:lnTo>
                    <a:pt x="11033" y="43338"/>
                  </a:lnTo>
                  <a:lnTo>
                    <a:pt x="11948" y="46508"/>
                  </a:lnTo>
                  <a:lnTo>
                    <a:pt x="12374" y="48093"/>
                  </a:lnTo>
                  <a:lnTo>
                    <a:pt x="12740" y="49678"/>
                  </a:lnTo>
                  <a:lnTo>
                    <a:pt x="12984" y="51323"/>
                  </a:lnTo>
                  <a:lnTo>
                    <a:pt x="13045" y="52116"/>
                  </a:lnTo>
                  <a:lnTo>
                    <a:pt x="13106" y="52908"/>
                  </a:lnTo>
                  <a:lnTo>
                    <a:pt x="13045" y="54249"/>
                  </a:lnTo>
                  <a:lnTo>
                    <a:pt x="12984" y="55529"/>
                  </a:lnTo>
                  <a:lnTo>
                    <a:pt x="12801" y="57175"/>
                  </a:lnTo>
                  <a:lnTo>
                    <a:pt x="12679" y="58028"/>
                  </a:lnTo>
                  <a:lnTo>
                    <a:pt x="12618" y="58820"/>
                  </a:lnTo>
                  <a:lnTo>
                    <a:pt x="12618" y="59674"/>
                  </a:lnTo>
                  <a:lnTo>
                    <a:pt x="12679" y="60527"/>
                  </a:lnTo>
                  <a:lnTo>
                    <a:pt x="12801" y="61320"/>
                  </a:lnTo>
                  <a:lnTo>
                    <a:pt x="12923" y="62173"/>
                  </a:lnTo>
                  <a:lnTo>
                    <a:pt x="13289" y="63819"/>
                  </a:lnTo>
                  <a:lnTo>
                    <a:pt x="13654" y="65464"/>
                  </a:lnTo>
                  <a:lnTo>
                    <a:pt x="14447" y="68756"/>
                  </a:lnTo>
                  <a:lnTo>
                    <a:pt x="14812" y="70402"/>
                  </a:lnTo>
                  <a:lnTo>
                    <a:pt x="14934" y="71255"/>
                  </a:lnTo>
                  <a:lnTo>
                    <a:pt x="15056" y="72047"/>
                  </a:lnTo>
                  <a:lnTo>
                    <a:pt x="15117" y="72474"/>
                  </a:lnTo>
                  <a:lnTo>
                    <a:pt x="15056" y="72840"/>
                  </a:lnTo>
                  <a:lnTo>
                    <a:pt x="14873" y="73632"/>
                  </a:lnTo>
                  <a:lnTo>
                    <a:pt x="14569" y="74363"/>
                  </a:lnTo>
                  <a:lnTo>
                    <a:pt x="14203" y="75034"/>
                  </a:lnTo>
                  <a:lnTo>
                    <a:pt x="13837" y="75522"/>
                  </a:lnTo>
                  <a:lnTo>
                    <a:pt x="13410" y="75887"/>
                  </a:lnTo>
                  <a:lnTo>
                    <a:pt x="13289" y="76070"/>
                  </a:lnTo>
                  <a:lnTo>
                    <a:pt x="13289" y="76253"/>
                  </a:lnTo>
                  <a:lnTo>
                    <a:pt x="13289" y="76497"/>
                  </a:lnTo>
                  <a:lnTo>
                    <a:pt x="13410" y="76619"/>
                  </a:lnTo>
                  <a:lnTo>
                    <a:pt x="13593" y="76741"/>
                  </a:lnTo>
                  <a:lnTo>
                    <a:pt x="13776" y="76802"/>
                  </a:lnTo>
                  <a:lnTo>
                    <a:pt x="14264" y="76802"/>
                  </a:lnTo>
                  <a:lnTo>
                    <a:pt x="14508" y="76984"/>
                  </a:lnTo>
                  <a:lnTo>
                    <a:pt x="14812" y="77045"/>
                  </a:lnTo>
                  <a:lnTo>
                    <a:pt x="15239" y="77167"/>
                  </a:lnTo>
                  <a:lnTo>
                    <a:pt x="15605" y="77167"/>
                  </a:lnTo>
                  <a:lnTo>
                    <a:pt x="15971" y="77106"/>
                  </a:lnTo>
                  <a:lnTo>
                    <a:pt x="16092" y="77106"/>
                  </a:lnTo>
                  <a:lnTo>
                    <a:pt x="16214" y="77167"/>
                  </a:lnTo>
                  <a:lnTo>
                    <a:pt x="16397" y="77289"/>
                  </a:lnTo>
                  <a:lnTo>
                    <a:pt x="16580" y="77289"/>
                  </a:lnTo>
                  <a:lnTo>
                    <a:pt x="16946" y="77350"/>
                  </a:lnTo>
                  <a:lnTo>
                    <a:pt x="17311" y="77289"/>
                  </a:lnTo>
                  <a:lnTo>
                    <a:pt x="17433" y="77228"/>
                  </a:lnTo>
                  <a:lnTo>
                    <a:pt x="17494" y="77106"/>
                  </a:lnTo>
                  <a:lnTo>
                    <a:pt x="17555" y="76863"/>
                  </a:lnTo>
                  <a:lnTo>
                    <a:pt x="17677" y="76131"/>
                  </a:lnTo>
                  <a:lnTo>
                    <a:pt x="17677" y="75339"/>
                  </a:lnTo>
                  <a:lnTo>
                    <a:pt x="17738" y="76131"/>
                  </a:lnTo>
                  <a:lnTo>
                    <a:pt x="17799" y="76924"/>
                  </a:lnTo>
                  <a:lnTo>
                    <a:pt x="17860" y="77106"/>
                  </a:lnTo>
                  <a:lnTo>
                    <a:pt x="17921" y="77228"/>
                  </a:lnTo>
                  <a:lnTo>
                    <a:pt x="18043" y="77289"/>
                  </a:lnTo>
                  <a:lnTo>
                    <a:pt x="18226" y="77350"/>
                  </a:lnTo>
                  <a:lnTo>
                    <a:pt x="18470" y="77350"/>
                  </a:lnTo>
                  <a:lnTo>
                    <a:pt x="18835" y="77289"/>
                  </a:lnTo>
                  <a:lnTo>
                    <a:pt x="19140" y="77167"/>
                  </a:lnTo>
                  <a:lnTo>
                    <a:pt x="19262" y="77106"/>
                  </a:lnTo>
                  <a:lnTo>
                    <a:pt x="19384" y="77106"/>
                  </a:lnTo>
                  <a:lnTo>
                    <a:pt x="19750" y="77167"/>
                  </a:lnTo>
                  <a:lnTo>
                    <a:pt x="20176" y="77167"/>
                  </a:lnTo>
                  <a:lnTo>
                    <a:pt x="20542" y="77106"/>
                  </a:lnTo>
                  <a:lnTo>
                    <a:pt x="20847" y="76924"/>
                  </a:lnTo>
                  <a:lnTo>
                    <a:pt x="21152" y="76802"/>
                  </a:lnTo>
                  <a:lnTo>
                    <a:pt x="21578" y="76802"/>
                  </a:lnTo>
                  <a:lnTo>
                    <a:pt x="21761" y="76741"/>
                  </a:lnTo>
                  <a:lnTo>
                    <a:pt x="21944" y="76619"/>
                  </a:lnTo>
                  <a:lnTo>
                    <a:pt x="22066" y="76436"/>
                  </a:lnTo>
                  <a:lnTo>
                    <a:pt x="22127" y="76253"/>
                  </a:lnTo>
                  <a:lnTo>
                    <a:pt x="22066" y="76070"/>
                  </a:lnTo>
                  <a:lnTo>
                    <a:pt x="21883" y="75887"/>
                  </a:lnTo>
                  <a:lnTo>
                    <a:pt x="21639" y="75704"/>
                  </a:lnTo>
                  <a:lnTo>
                    <a:pt x="21395" y="75461"/>
                  </a:lnTo>
                  <a:lnTo>
                    <a:pt x="21030" y="74851"/>
                  </a:lnTo>
                  <a:lnTo>
                    <a:pt x="20725" y="74242"/>
                  </a:lnTo>
                  <a:lnTo>
                    <a:pt x="20481" y="73571"/>
                  </a:lnTo>
                  <a:lnTo>
                    <a:pt x="20298" y="72901"/>
                  </a:lnTo>
                  <a:lnTo>
                    <a:pt x="20237" y="72718"/>
                  </a:lnTo>
                  <a:lnTo>
                    <a:pt x="20237" y="72474"/>
                  </a:lnTo>
                  <a:lnTo>
                    <a:pt x="20298" y="72047"/>
                  </a:lnTo>
                  <a:lnTo>
                    <a:pt x="20420" y="71194"/>
                  </a:lnTo>
                  <a:lnTo>
                    <a:pt x="20603" y="70402"/>
                  </a:lnTo>
                  <a:lnTo>
                    <a:pt x="20908" y="68756"/>
                  </a:lnTo>
                  <a:lnTo>
                    <a:pt x="21334" y="67110"/>
                  </a:lnTo>
                  <a:lnTo>
                    <a:pt x="22127" y="63819"/>
                  </a:lnTo>
                  <a:lnTo>
                    <a:pt x="22432" y="62173"/>
                  </a:lnTo>
                  <a:lnTo>
                    <a:pt x="22736" y="60527"/>
                  </a:lnTo>
                  <a:lnTo>
                    <a:pt x="22736" y="59674"/>
                  </a:lnTo>
                  <a:lnTo>
                    <a:pt x="22736" y="58820"/>
                  </a:lnTo>
                  <a:lnTo>
                    <a:pt x="22675" y="57967"/>
                  </a:lnTo>
                  <a:lnTo>
                    <a:pt x="22554" y="57114"/>
                  </a:lnTo>
                  <a:lnTo>
                    <a:pt x="22371" y="55468"/>
                  </a:lnTo>
                  <a:lnTo>
                    <a:pt x="22310" y="53822"/>
                  </a:lnTo>
                  <a:lnTo>
                    <a:pt x="22310" y="52359"/>
                  </a:lnTo>
                  <a:lnTo>
                    <a:pt x="22432" y="50958"/>
                  </a:lnTo>
                  <a:lnTo>
                    <a:pt x="22675" y="49556"/>
                  </a:lnTo>
                  <a:lnTo>
                    <a:pt x="22980" y="48154"/>
                  </a:lnTo>
                  <a:lnTo>
                    <a:pt x="23894" y="44923"/>
                  </a:lnTo>
                  <a:lnTo>
                    <a:pt x="24321" y="43338"/>
                  </a:lnTo>
                  <a:lnTo>
                    <a:pt x="24687" y="41693"/>
                  </a:lnTo>
                  <a:lnTo>
                    <a:pt x="24931" y="40047"/>
                  </a:lnTo>
                  <a:lnTo>
                    <a:pt x="25114" y="38401"/>
                  </a:lnTo>
                  <a:lnTo>
                    <a:pt x="25175" y="37609"/>
                  </a:lnTo>
                  <a:lnTo>
                    <a:pt x="25175" y="36755"/>
                  </a:lnTo>
                  <a:lnTo>
                    <a:pt x="25114" y="35902"/>
                  </a:lnTo>
                  <a:lnTo>
                    <a:pt x="24992" y="35049"/>
                  </a:lnTo>
                  <a:lnTo>
                    <a:pt x="24870" y="34256"/>
                  </a:lnTo>
                  <a:lnTo>
                    <a:pt x="24626" y="33464"/>
                  </a:lnTo>
                  <a:lnTo>
                    <a:pt x="24199" y="31940"/>
                  </a:lnTo>
                  <a:lnTo>
                    <a:pt x="23894" y="31209"/>
                  </a:lnTo>
                  <a:lnTo>
                    <a:pt x="23590" y="30477"/>
                  </a:lnTo>
                  <a:lnTo>
                    <a:pt x="23285" y="29746"/>
                  </a:lnTo>
                  <a:lnTo>
                    <a:pt x="22980" y="29014"/>
                  </a:lnTo>
                  <a:lnTo>
                    <a:pt x="22736" y="28222"/>
                  </a:lnTo>
                  <a:lnTo>
                    <a:pt x="22554" y="27430"/>
                  </a:lnTo>
                  <a:lnTo>
                    <a:pt x="22432" y="26576"/>
                  </a:lnTo>
                  <a:lnTo>
                    <a:pt x="22493" y="25784"/>
                  </a:lnTo>
                  <a:lnTo>
                    <a:pt x="22614" y="25174"/>
                  </a:lnTo>
                  <a:lnTo>
                    <a:pt x="22736" y="24565"/>
                  </a:lnTo>
                  <a:lnTo>
                    <a:pt x="23163" y="22980"/>
                  </a:lnTo>
                  <a:lnTo>
                    <a:pt x="23529" y="24138"/>
                  </a:lnTo>
                  <a:lnTo>
                    <a:pt x="23955" y="25296"/>
                  </a:lnTo>
                  <a:lnTo>
                    <a:pt x="24260" y="25967"/>
                  </a:lnTo>
                  <a:lnTo>
                    <a:pt x="24565" y="26576"/>
                  </a:lnTo>
                  <a:lnTo>
                    <a:pt x="24870" y="27125"/>
                  </a:lnTo>
                  <a:lnTo>
                    <a:pt x="25114" y="27734"/>
                  </a:lnTo>
                  <a:lnTo>
                    <a:pt x="25418" y="29075"/>
                  </a:lnTo>
                  <a:lnTo>
                    <a:pt x="25662" y="29685"/>
                  </a:lnTo>
                  <a:lnTo>
                    <a:pt x="25967" y="30355"/>
                  </a:lnTo>
                  <a:lnTo>
                    <a:pt x="26637" y="31635"/>
                  </a:lnTo>
                  <a:lnTo>
                    <a:pt x="27369" y="32855"/>
                  </a:lnTo>
                  <a:lnTo>
                    <a:pt x="28832" y="35171"/>
                  </a:lnTo>
                  <a:lnTo>
                    <a:pt x="29441" y="36085"/>
                  </a:lnTo>
                  <a:lnTo>
                    <a:pt x="29563" y="36207"/>
                  </a:lnTo>
                  <a:lnTo>
                    <a:pt x="29563" y="36329"/>
                  </a:lnTo>
                  <a:lnTo>
                    <a:pt x="29502" y="36390"/>
                  </a:lnTo>
                  <a:lnTo>
                    <a:pt x="29502" y="36755"/>
                  </a:lnTo>
                  <a:lnTo>
                    <a:pt x="29502" y="37121"/>
                  </a:lnTo>
                  <a:lnTo>
                    <a:pt x="29624" y="37487"/>
                  </a:lnTo>
                  <a:lnTo>
                    <a:pt x="29868" y="38157"/>
                  </a:lnTo>
                  <a:lnTo>
                    <a:pt x="30538" y="39498"/>
                  </a:lnTo>
                  <a:lnTo>
                    <a:pt x="30660" y="39803"/>
                  </a:lnTo>
                  <a:lnTo>
                    <a:pt x="30721" y="40108"/>
                  </a:lnTo>
                  <a:lnTo>
                    <a:pt x="30904" y="40717"/>
                  </a:lnTo>
                  <a:lnTo>
                    <a:pt x="31026" y="41205"/>
                  </a:lnTo>
                  <a:lnTo>
                    <a:pt x="31148" y="41449"/>
                  </a:lnTo>
                  <a:lnTo>
                    <a:pt x="31270" y="41632"/>
                  </a:lnTo>
                  <a:lnTo>
                    <a:pt x="31453" y="41754"/>
                  </a:lnTo>
                  <a:lnTo>
                    <a:pt x="31636" y="41815"/>
                  </a:lnTo>
                  <a:lnTo>
                    <a:pt x="31757" y="41693"/>
                  </a:lnTo>
                  <a:lnTo>
                    <a:pt x="31879" y="41449"/>
                  </a:lnTo>
                  <a:lnTo>
                    <a:pt x="31818" y="41144"/>
                  </a:lnTo>
                  <a:lnTo>
                    <a:pt x="31757" y="40778"/>
                  </a:lnTo>
                  <a:lnTo>
                    <a:pt x="31636" y="40108"/>
                  </a:lnTo>
                  <a:lnTo>
                    <a:pt x="31940" y="40900"/>
                  </a:lnTo>
                  <a:lnTo>
                    <a:pt x="32245" y="41632"/>
                  </a:lnTo>
                  <a:lnTo>
                    <a:pt x="32428" y="41997"/>
                  </a:lnTo>
                  <a:lnTo>
                    <a:pt x="32611" y="42241"/>
                  </a:lnTo>
                  <a:lnTo>
                    <a:pt x="32733" y="42363"/>
                  </a:lnTo>
                  <a:lnTo>
                    <a:pt x="33038" y="42363"/>
                  </a:lnTo>
                  <a:lnTo>
                    <a:pt x="33159" y="42241"/>
                  </a:lnTo>
                  <a:lnTo>
                    <a:pt x="33220" y="42058"/>
                  </a:lnTo>
                  <a:lnTo>
                    <a:pt x="33220" y="41876"/>
                  </a:lnTo>
                  <a:lnTo>
                    <a:pt x="33098" y="41571"/>
                  </a:lnTo>
                  <a:lnTo>
                    <a:pt x="32794" y="40778"/>
                  </a:lnTo>
                  <a:lnTo>
                    <a:pt x="32550" y="40230"/>
                  </a:lnTo>
                  <a:lnTo>
                    <a:pt x="32489" y="39925"/>
                  </a:lnTo>
                  <a:lnTo>
                    <a:pt x="32428" y="39620"/>
                  </a:lnTo>
                  <a:lnTo>
                    <a:pt x="32611" y="39925"/>
                  </a:lnTo>
                  <a:lnTo>
                    <a:pt x="32794" y="40230"/>
                  </a:lnTo>
                  <a:lnTo>
                    <a:pt x="33098" y="40900"/>
                  </a:lnTo>
                  <a:lnTo>
                    <a:pt x="33403" y="41632"/>
                  </a:lnTo>
                  <a:lnTo>
                    <a:pt x="33586" y="41936"/>
                  </a:lnTo>
                  <a:lnTo>
                    <a:pt x="33708" y="42119"/>
                  </a:lnTo>
                  <a:lnTo>
                    <a:pt x="33830" y="42180"/>
                  </a:lnTo>
                  <a:lnTo>
                    <a:pt x="34013" y="42241"/>
                  </a:lnTo>
                  <a:lnTo>
                    <a:pt x="34135" y="42180"/>
                  </a:lnTo>
                  <a:lnTo>
                    <a:pt x="34257" y="42119"/>
                  </a:lnTo>
                  <a:lnTo>
                    <a:pt x="34318" y="41936"/>
                  </a:lnTo>
                  <a:lnTo>
                    <a:pt x="34318" y="41754"/>
                  </a:lnTo>
                  <a:lnTo>
                    <a:pt x="34257" y="41510"/>
                  </a:lnTo>
                  <a:lnTo>
                    <a:pt x="34074" y="41083"/>
                  </a:lnTo>
                  <a:lnTo>
                    <a:pt x="33342" y="39620"/>
                  </a:lnTo>
                  <a:lnTo>
                    <a:pt x="34257" y="40839"/>
                  </a:lnTo>
                  <a:lnTo>
                    <a:pt x="34500" y="41144"/>
                  </a:lnTo>
                  <a:lnTo>
                    <a:pt x="34683" y="41266"/>
                  </a:lnTo>
                  <a:lnTo>
                    <a:pt x="34866" y="41266"/>
                  </a:lnTo>
                  <a:lnTo>
                    <a:pt x="34927" y="41205"/>
                  </a:lnTo>
                  <a:lnTo>
                    <a:pt x="34988" y="41144"/>
                  </a:lnTo>
                  <a:lnTo>
                    <a:pt x="35049" y="40961"/>
                  </a:lnTo>
                  <a:lnTo>
                    <a:pt x="34988" y="40778"/>
                  </a:lnTo>
                  <a:lnTo>
                    <a:pt x="34927" y="40596"/>
                  </a:lnTo>
                  <a:lnTo>
                    <a:pt x="34439" y="39803"/>
                  </a:lnTo>
                  <a:lnTo>
                    <a:pt x="34013" y="39011"/>
                  </a:lnTo>
                  <a:lnTo>
                    <a:pt x="33586" y="38218"/>
                  </a:lnTo>
                  <a:lnTo>
                    <a:pt x="33464" y="38036"/>
                  </a:lnTo>
                  <a:lnTo>
                    <a:pt x="33403" y="37792"/>
                  </a:lnTo>
                  <a:lnTo>
                    <a:pt x="33525" y="37792"/>
                  </a:lnTo>
                  <a:lnTo>
                    <a:pt x="33647" y="37914"/>
                  </a:lnTo>
                  <a:lnTo>
                    <a:pt x="33830" y="38218"/>
                  </a:lnTo>
                  <a:lnTo>
                    <a:pt x="34074" y="38340"/>
                  </a:lnTo>
                  <a:lnTo>
                    <a:pt x="34257" y="38401"/>
                  </a:lnTo>
                  <a:lnTo>
                    <a:pt x="34744" y="38523"/>
                  </a:lnTo>
                  <a:lnTo>
                    <a:pt x="35049" y="38523"/>
                  </a:lnTo>
                  <a:lnTo>
                    <a:pt x="35171" y="38462"/>
                  </a:lnTo>
                  <a:lnTo>
                    <a:pt x="35293" y="38340"/>
                  </a:lnTo>
                  <a:lnTo>
                    <a:pt x="35354" y="38157"/>
                  </a:lnTo>
                  <a:lnTo>
                    <a:pt x="35293" y="38036"/>
                  </a:lnTo>
                  <a:lnTo>
                    <a:pt x="35232" y="37853"/>
                  </a:lnTo>
                  <a:lnTo>
                    <a:pt x="35049" y="37731"/>
                  </a:lnTo>
                  <a:lnTo>
                    <a:pt x="34744" y="37548"/>
                  </a:lnTo>
                  <a:lnTo>
                    <a:pt x="34500" y="37365"/>
                  </a:lnTo>
                  <a:lnTo>
                    <a:pt x="34013" y="36877"/>
                  </a:lnTo>
                  <a:lnTo>
                    <a:pt x="33586" y="36390"/>
                  </a:lnTo>
                  <a:lnTo>
                    <a:pt x="33098" y="35902"/>
                  </a:lnTo>
                  <a:lnTo>
                    <a:pt x="32550" y="35415"/>
                  </a:lnTo>
                  <a:lnTo>
                    <a:pt x="32184" y="35293"/>
                  </a:lnTo>
                  <a:lnTo>
                    <a:pt x="31879" y="35110"/>
                  </a:lnTo>
                  <a:lnTo>
                    <a:pt x="31392" y="35110"/>
                  </a:lnTo>
                  <a:lnTo>
                    <a:pt x="31270" y="34988"/>
                  </a:lnTo>
                  <a:lnTo>
                    <a:pt x="31148" y="34805"/>
                  </a:lnTo>
                  <a:lnTo>
                    <a:pt x="31026" y="34439"/>
                  </a:lnTo>
                  <a:lnTo>
                    <a:pt x="30721" y="33647"/>
                  </a:lnTo>
                  <a:lnTo>
                    <a:pt x="30538" y="32794"/>
                  </a:lnTo>
                  <a:lnTo>
                    <a:pt x="30112" y="31026"/>
                  </a:lnTo>
                  <a:lnTo>
                    <a:pt x="29868" y="29990"/>
                  </a:lnTo>
                  <a:lnTo>
                    <a:pt x="29563" y="28954"/>
                  </a:lnTo>
                  <a:lnTo>
                    <a:pt x="29380" y="28405"/>
                  </a:lnTo>
                  <a:lnTo>
                    <a:pt x="29136" y="27917"/>
                  </a:lnTo>
                  <a:lnTo>
                    <a:pt x="28893" y="27430"/>
                  </a:lnTo>
                  <a:lnTo>
                    <a:pt x="28588" y="27003"/>
                  </a:lnTo>
                  <a:lnTo>
                    <a:pt x="28222" y="26515"/>
                  </a:lnTo>
                  <a:lnTo>
                    <a:pt x="28039" y="26272"/>
                  </a:lnTo>
                  <a:lnTo>
                    <a:pt x="27856" y="25967"/>
                  </a:lnTo>
                  <a:lnTo>
                    <a:pt x="27674" y="25479"/>
                  </a:lnTo>
                  <a:lnTo>
                    <a:pt x="27552" y="24931"/>
                  </a:lnTo>
                  <a:lnTo>
                    <a:pt x="27308" y="23468"/>
                  </a:lnTo>
                  <a:lnTo>
                    <a:pt x="27003" y="22066"/>
                  </a:lnTo>
                  <a:lnTo>
                    <a:pt x="26698" y="20664"/>
                  </a:lnTo>
                  <a:lnTo>
                    <a:pt x="26455" y="19262"/>
                  </a:lnTo>
                  <a:lnTo>
                    <a:pt x="26333" y="18470"/>
                  </a:lnTo>
                  <a:lnTo>
                    <a:pt x="26272" y="17616"/>
                  </a:lnTo>
                  <a:lnTo>
                    <a:pt x="26211" y="17129"/>
                  </a:lnTo>
                  <a:lnTo>
                    <a:pt x="26211" y="16580"/>
                  </a:lnTo>
                  <a:lnTo>
                    <a:pt x="26028" y="15849"/>
                  </a:lnTo>
                  <a:lnTo>
                    <a:pt x="25906" y="15483"/>
                  </a:lnTo>
                  <a:lnTo>
                    <a:pt x="25784" y="15178"/>
                  </a:lnTo>
                  <a:lnTo>
                    <a:pt x="25540" y="14812"/>
                  </a:lnTo>
                  <a:lnTo>
                    <a:pt x="25357" y="14508"/>
                  </a:lnTo>
                  <a:lnTo>
                    <a:pt x="24809" y="13959"/>
                  </a:lnTo>
                  <a:lnTo>
                    <a:pt x="24199" y="13471"/>
                  </a:lnTo>
                  <a:lnTo>
                    <a:pt x="23468" y="13106"/>
                  </a:lnTo>
                  <a:lnTo>
                    <a:pt x="22797" y="12801"/>
                  </a:lnTo>
                  <a:lnTo>
                    <a:pt x="22005" y="12557"/>
                  </a:lnTo>
                  <a:lnTo>
                    <a:pt x="21273" y="12374"/>
                  </a:lnTo>
                  <a:lnTo>
                    <a:pt x="20908" y="12313"/>
                  </a:lnTo>
                  <a:lnTo>
                    <a:pt x="20542" y="12191"/>
                  </a:lnTo>
                  <a:lnTo>
                    <a:pt x="20237" y="12009"/>
                  </a:lnTo>
                  <a:lnTo>
                    <a:pt x="19993" y="11765"/>
                  </a:lnTo>
                  <a:lnTo>
                    <a:pt x="19811" y="11521"/>
                  </a:lnTo>
                  <a:lnTo>
                    <a:pt x="19750" y="11155"/>
                  </a:lnTo>
                  <a:lnTo>
                    <a:pt x="19689" y="10850"/>
                  </a:lnTo>
                  <a:lnTo>
                    <a:pt x="19689" y="10485"/>
                  </a:lnTo>
                  <a:lnTo>
                    <a:pt x="19689" y="10119"/>
                  </a:lnTo>
                  <a:lnTo>
                    <a:pt x="19750" y="9997"/>
                  </a:lnTo>
                  <a:lnTo>
                    <a:pt x="19872" y="9875"/>
                  </a:lnTo>
                  <a:lnTo>
                    <a:pt x="20359" y="9327"/>
                  </a:lnTo>
                  <a:lnTo>
                    <a:pt x="20664" y="8717"/>
                  </a:lnTo>
                  <a:lnTo>
                    <a:pt x="21030" y="8047"/>
                  </a:lnTo>
                  <a:lnTo>
                    <a:pt x="21273" y="7315"/>
                  </a:lnTo>
                  <a:lnTo>
                    <a:pt x="21395" y="6523"/>
                  </a:lnTo>
                  <a:lnTo>
                    <a:pt x="21517" y="5730"/>
                  </a:lnTo>
                  <a:lnTo>
                    <a:pt x="21578" y="4938"/>
                  </a:lnTo>
                  <a:lnTo>
                    <a:pt x="21578" y="4085"/>
                  </a:lnTo>
                  <a:lnTo>
                    <a:pt x="21456" y="3292"/>
                  </a:lnTo>
                  <a:lnTo>
                    <a:pt x="21273" y="2500"/>
                  </a:lnTo>
                  <a:lnTo>
                    <a:pt x="21030" y="1951"/>
                  </a:lnTo>
                  <a:lnTo>
                    <a:pt x="20725" y="1403"/>
                  </a:lnTo>
                  <a:lnTo>
                    <a:pt x="20298" y="976"/>
                  </a:lnTo>
                  <a:lnTo>
                    <a:pt x="19811" y="610"/>
                  </a:lnTo>
                  <a:lnTo>
                    <a:pt x="19506" y="428"/>
                  </a:lnTo>
                  <a:lnTo>
                    <a:pt x="19140" y="245"/>
                  </a:lnTo>
                  <a:lnTo>
                    <a:pt x="18774" y="123"/>
                  </a:lnTo>
                  <a:lnTo>
                    <a:pt x="18348" y="62"/>
                  </a:lnTo>
                  <a:lnTo>
                    <a:pt x="17555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5" name="Shape 395"/>
          <p:cNvGrpSpPr/>
          <p:nvPr/>
        </p:nvGrpSpPr>
        <p:grpSpPr>
          <a:xfrm>
            <a:off x="5067842" y="1400611"/>
            <a:ext cx="1628458" cy="3348374"/>
            <a:chOff x="5160100" y="1609475"/>
            <a:chExt cx="975300" cy="2005375"/>
          </a:xfrm>
        </p:grpSpPr>
        <p:sp>
          <p:nvSpPr>
            <p:cNvPr id="396" name="Shape 396"/>
            <p:cNvSpPr/>
            <p:nvPr/>
          </p:nvSpPr>
          <p:spPr>
            <a:xfrm>
              <a:off x="5160100" y="1609475"/>
              <a:ext cx="975300" cy="2005375"/>
            </a:xfrm>
            <a:custGeom>
              <a:pathLst>
                <a:path extrusionOk="0" h="80215" w="39012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5160100" y="1609475"/>
              <a:ext cx="975300" cy="2005375"/>
            </a:xfrm>
            <a:custGeom>
              <a:pathLst>
                <a:path extrusionOk="0" h="80215" w="39012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/>
          <p:nvPr/>
        </p:nvSpPr>
        <p:spPr>
          <a:xfrm>
            <a:off x="50" y="4298775"/>
            <a:ext cx="9144000" cy="8505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3" name="Shape 403"/>
          <p:cNvSpPr txBox="1"/>
          <p:nvPr>
            <p:ph type="title"/>
          </p:nvPr>
        </p:nvSpPr>
        <p:spPr>
          <a:xfrm>
            <a:off x="844425" y="5600"/>
            <a:ext cx="8299500" cy="1140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EXTRA GRAPHICS · HUMAN BODY BACK</a:t>
            </a:r>
          </a:p>
        </p:txBody>
      </p:sp>
      <p:sp>
        <p:nvSpPr>
          <p:cNvPr id="404" name="Shape 404"/>
          <p:cNvSpPr txBox="1"/>
          <p:nvPr>
            <p:ph idx="12" type="sldNum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405" name="Shape 405"/>
          <p:cNvSpPr/>
          <p:nvPr/>
        </p:nvSpPr>
        <p:spPr>
          <a:xfrm>
            <a:off x="958827" y="1400600"/>
            <a:ext cx="1617900" cy="3348300"/>
          </a:xfrm>
          <a:custGeom>
            <a:pathLst>
              <a:path extrusionOk="0" h="120000" w="120000">
                <a:moveTo>
                  <a:pt x="55341" y="84631"/>
                </a:moveTo>
                <a:cubicBezTo>
                  <a:pt x="53478" y="83639"/>
                  <a:pt x="49751" y="83819"/>
                  <a:pt x="47888" y="84721"/>
                </a:cubicBezTo>
                <a:cubicBezTo>
                  <a:pt x="48074" y="84721"/>
                  <a:pt x="48260" y="84631"/>
                  <a:pt x="48447" y="84631"/>
                </a:cubicBezTo>
                <a:cubicBezTo>
                  <a:pt x="50683" y="84180"/>
                  <a:pt x="53291" y="84270"/>
                  <a:pt x="55341" y="84631"/>
                </a:cubicBezTo>
                <a:close/>
                <a:moveTo>
                  <a:pt x="59813" y="13804"/>
                </a:moveTo>
                <a:cubicBezTo>
                  <a:pt x="59813" y="13804"/>
                  <a:pt x="59813" y="13804"/>
                  <a:pt x="59813" y="13804"/>
                </a:cubicBezTo>
                <a:cubicBezTo>
                  <a:pt x="59813" y="13804"/>
                  <a:pt x="59813" y="13804"/>
                  <a:pt x="59813" y="13804"/>
                </a:cubicBezTo>
                <a:cubicBezTo>
                  <a:pt x="59813" y="13804"/>
                  <a:pt x="59813" y="13804"/>
                  <a:pt x="59813" y="13804"/>
                </a:cubicBezTo>
                <a:close/>
                <a:moveTo>
                  <a:pt x="55155" y="26075"/>
                </a:moveTo>
                <a:cubicBezTo>
                  <a:pt x="54968" y="25804"/>
                  <a:pt x="54782" y="25533"/>
                  <a:pt x="54782" y="25533"/>
                </a:cubicBezTo>
                <a:cubicBezTo>
                  <a:pt x="54782" y="25533"/>
                  <a:pt x="54782" y="25804"/>
                  <a:pt x="54968" y="26165"/>
                </a:cubicBezTo>
                <a:cubicBezTo>
                  <a:pt x="55155" y="26526"/>
                  <a:pt x="55155" y="26977"/>
                  <a:pt x="55341" y="27609"/>
                </a:cubicBezTo>
                <a:cubicBezTo>
                  <a:pt x="55527" y="28240"/>
                  <a:pt x="55714" y="28962"/>
                  <a:pt x="55714" y="29774"/>
                </a:cubicBezTo>
                <a:cubicBezTo>
                  <a:pt x="55527" y="30135"/>
                  <a:pt x="55527" y="30496"/>
                  <a:pt x="55341" y="30947"/>
                </a:cubicBezTo>
                <a:cubicBezTo>
                  <a:pt x="55155" y="31308"/>
                  <a:pt x="54782" y="31669"/>
                  <a:pt x="54409" y="32030"/>
                </a:cubicBezTo>
                <a:cubicBezTo>
                  <a:pt x="53664" y="32751"/>
                  <a:pt x="52732" y="33473"/>
                  <a:pt x="51801" y="34105"/>
                </a:cubicBezTo>
                <a:cubicBezTo>
                  <a:pt x="50869" y="34736"/>
                  <a:pt x="49751" y="35278"/>
                  <a:pt x="48819" y="35639"/>
                </a:cubicBezTo>
                <a:cubicBezTo>
                  <a:pt x="48260" y="35819"/>
                  <a:pt x="47888" y="36000"/>
                  <a:pt x="47329" y="36090"/>
                </a:cubicBezTo>
                <a:cubicBezTo>
                  <a:pt x="46770" y="36180"/>
                  <a:pt x="46397" y="36180"/>
                  <a:pt x="46024" y="36090"/>
                </a:cubicBezTo>
                <a:cubicBezTo>
                  <a:pt x="45652" y="36090"/>
                  <a:pt x="45465" y="36000"/>
                  <a:pt x="45279" y="36000"/>
                </a:cubicBezTo>
                <a:cubicBezTo>
                  <a:pt x="45093" y="35909"/>
                  <a:pt x="44906" y="35909"/>
                  <a:pt x="44906" y="35909"/>
                </a:cubicBezTo>
                <a:cubicBezTo>
                  <a:pt x="44906" y="35909"/>
                  <a:pt x="45093" y="35909"/>
                  <a:pt x="45279" y="36000"/>
                </a:cubicBezTo>
                <a:cubicBezTo>
                  <a:pt x="45279" y="36090"/>
                  <a:pt x="45652" y="36180"/>
                  <a:pt x="46024" y="36180"/>
                </a:cubicBezTo>
                <a:cubicBezTo>
                  <a:pt x="46397" y="36270"/>
                  <a:pt x="46956" y="36270"/>
                  <a:pt x="47329" y="36180"/>
                </a:cubicBezTo>
                <a:cubicBezTo>
                  <a:pt x="47888" y="36090"/>
                  <a:pt x="48447" y="36000"/>
                  <a:pt x="49006" y="35819"/>
                </a:cubicBezTo>
                <a:cubicBezTo>
                  <a:pt x="50124" y="35458"/>
                  <a:pt x="51242" y="34917"/>
                  <a:pt x="52360" y="34285"/>
                </a:cubicBezTo>
                <a:cubicBezTo>
                  <a:pt x="53291" y="33744"/>
                  <a:pt x="54409" y="33022"/>
                  <a:pt x="55155" y="32210"/>
                </a:cubicBezTo>
                <a:cubicBezTo>
                  <a:pt x="55527" y="31849"/>
                  <a:pt x="55900" y="31398"/>
                  <a:pt x="56086" y="31037"/>
                </a:cubicBezTo>
                <a:cubicBezTo>
                  <a:pt x="56273" y="30586"/>
                  <a:pt x="56459" y="30135"/>
                  <a:pt x="56459" y="29774"/>
                </a:cubicBezTo>
                <a:cubicBezTo>
                  <a:pt x="56273" y="28962"/>
                  <a:pt x="56086" y="28240"/>
                  <a:pt x="55900" y="27609"/>
                </a:cubicBezTo>
                <a:cubicBezTo>
                  <a:pt x="55714" y="26977"/>
                  <a:pt x="55341" y="26436"/>
                  <a:pt x="55155" y="26075"/>
                </a:cubicBezTo>
                <a:close/>
                <a:moveTo>
                  <a:pt x="54596" y="119007"/>
                </a:moveTo>
                <a:cubicBezTo>
                  <a:pt x="54037" y="118917"/>
                  <a:pt x="53664" y="118827"/>
                  <a:pt x="53291" y="118736"/>
                </a:cubicBezTo>
                <a:cubicBezTo>
                  <a:pt x="52919" y="118556"/>
                  <a:pt x="52732" y="118375"/>
                  <a:pt x="52546" y="118105"/>
                </a:cubicBezTo>
                <a:cubicBezTo>
                  <a:pt x="52360" y="117654"/>
                  <a:pt x="52360" y="117112"/>
                  <a:pt x="52546" y="116571"/>
                </a:cubicBezTo>
                <a:cubicBezTo>
                  <a:pt x="52919" y="115669"/>
                  <a:pt x="53291" y="114676"/>
                  <a:pt x="53664" y="113954"/>
                </a:cubicBezTo>
                <a:cubicBezTo>
                  <a:pt x="54037" y="113142"/>
                  <a:pt x="54037" y="112421"/>
                  <a:pt x="54037" y="111969"/>
                </a:cubicBezTo>
                <a:cubicBezTo>
                  <a:pt x="54037" y="111699"/>
                  <a:pt x="54037" y="111518"/>
                  <a:pt x="54037" y="111428"/>
                </a:cubicBezTo>
                <a:cubicBezTo>
                  <a:pt x="54037" y="111248"/>
                  <a:pt x="54037" y="111248"/>
                  <a:pt x="54037" y="111248"/>
                </a:cubicBezTo>
                <a:cubicBezTo>
                  <a:pt x="54037" y="111248"/>
                  <a:pt x="54037" y="111248"/>
                  <a:pt x="54037" y="111428"/>
                </a:cubicBezTo>
                <a:cubicBezTo>
                  <a:pt x="54037" y="111518"/>
                  <a:pt x="54037" y="111699"/>
                  <a:pt x="53850" y="111969"/>
                </a:cubicBezTo>
                <a:cubicBezTo>
                  <a:pt x="53850" y="112421"/>
                  <a:pt x="53664" y="113052"/>
                  <a:pt x="53291" y="113864"/>
                </a:cubicBezTo>
                <a:cubicBezTo>
                  <a:pt x="52919" y="114676"/>
                  <a:pt x="52173" y="115578"/>
                  <a:pt x="51987" y="116571"/>
                </a:cubicBezTo>
                <a:cubicBezTo>
                  <a:pt x="51801" y="117022"/>
                  <a:pt x="51614" y="117654"/>
                  <a:pt x="51987" y="118195"/>
                </a:cubicBezTo>
                <a:cubicBezTo>
                  <a:pt x="51987" y="118466"/>
                  <a:pt x="52360" y="118736"/>
                  <a:pt x="52732" y="118917"/>
                </a:cubicBezTo>
                <a:cubicBezTo>
                  <a:pt x="53291" y="119187"/>
                  <a:pt x="53850" y="119278"/>
                  <a:pt x="54409" y="119368"/>
                </a:cubicBezTo>
                <a:cubicBezTo>
                  <a:pt x="54968" y="119368"/>
                  <a:pt x="55714" y="119368"/>
                  <a:pt x="56273" y="119278"/>
                </a:cubicBezTo>
                <a:cubicBezTo>
                  <a:pt x="56459" y="119278"/>
                  <a:pt x="56832" y="119278"/>
                  <a:pt x="57018" y="119187"/>
                </a:cubicBezTo>
                <a:cubicBezTo>
                  <a:pt x="57391" y="119187"/>
                  <a:pt x="57763" y="119097"/>
                  <a:pt x="57950" y="119007"/>
                </a:cubicBezTo>
                <a:cubicBezTo>
                  <a:pt x="58509" y="118736"/>
                  <a:pt x="58695" y="118466"/>
                  <a:pt x="58695" y="118195"/>
                </a:cubicBezTo>
                <a:cubicBezTo>
                  <a:pt x="58881" y="117924"/>
                  <a:pt x="58881" y="117654"/>
                  <a:pt x="58881" y="117383"/>
                </a:cubicBezTo>
                <a:cubicBezTo>
                  <a:pt x="58881" y="116932"/>
                  <a:pt x="58695" y="116390"/>
                  <a:pt x="58509" y="115939"/>
                </a:cubicBezTo>
                <a:cubicBezTo>
                  <a:pt x="58322" y="115759"/>
                  <a:pt x="58322" y="115488"/>
                  <a:pt x="58136" y="115308"/>
                </a:cubicBezTo>
                <a:cubicBezTo>
                  <a:pt x="57950" y="115037"/>
                  <a:pt x="57763" y="114857"/>
                  <a:pt x="57763" y="114676"/>
                </a:cubicBezTo>
                <a:cubicBezTo>
                  <a:pt x="57577" y="114315"/>
                  <a:pt x="57391" y="113954"/>
                  <a:pt x="57391" y="113593"/>
                </a:cubicBezTo>
                <a:cubicBezTo>
                  <a:pt x="57204" y="113323"/>
                  <a:pt x="57204" y="112962"/>
                  <a:pt x="57204" y="112781"/>
                </a:cubicBezTo>
                <a:cubicBezTo>
                  <a:pt x="57018" y="112330"/>
                  <a:pt x="56832" y="112060"/>
                  <a:pt x="56832" y="112060"/>
                </a:cubicBezTo>
                <a:cubicBezTo>
                  <a:pt x="56832" y="112060"/>
                  <a:pt x="57018" y="112330"/>
                  <a:pt x="57018" y="112781"/>
                </a:cubicBezTo>
                <a:cubicBezTo>
                  <a:pt x="57018" y="112962"/>
                  <a:pt x="57018" y="113323"/>
                  <a:pt x="57018" y="113593"/>
                </a:cubicBezTo>
                <a:cubicBezTo>
                  <a:pt x="57204" y="113954"/>
                  <a:pt x="57204" y="114315"/>
                  <a:pt x="57391" y="114766"/>
                </a:cubicBezTo>
                <a:cubicBezTo>
                  <a:pt x="57391" y="114947"/>
                  <a:pt x="57577" y="115127"/>
                  <a:pt x="57763" y="115308"/>
                </a:cubicBezTo>
                <a:cubicBezTo>
                  <a:pt x="57763" y="115578"/>
                  <a:pt x="57950" y="115759"/>
                  <a:pt x="57950" y="116030"/>
                </a:cubicBezTo>
                <a:cubicBezTo>
                  <a:pt x="58136" y="116481"/>
                  <a:pt x="58136" y="116932"/>
                  <a:pt x="58322" y="117383"/>
                </a:cubicBezTo>
                <a:cubicBezTo>
                  <a:pt x="58322" y="117654"/>
                  <a:pt x="58136" y="117924"/>
                  <a:pt x="58136" y="118105"/>
                </a:cubicBezTo>
                <a:cubicBezTo>
                  <a:pt x="57950" y="118375"/>
                  <a:pt x="57763" y="118646"/>
                  <a:pt x="57391" y="118736"/>
                </a:cubicBezTo>
                <a:cubicBezTo>
                  <a:pt x="57391" y="118827"/>
                  <a:pt x="57204" y="118917"/>
                  <a:pt x="56832" y="118917"/>
                </a:cubicBezTo>
                <a:cubicBezTo>
                  <a:pt x="56645" y="118917"/>
                  <a:pt x="56273" y="118917"/>
                  <a:pt x="56086" y="118917"/>
                </a:cubicBezTo>
                <a:cubicBezTo>
                  <a:pt x="55527" y="119007"/>
                  <a:pt x="54968" y="119007"/>
                  <a:pt x="54596" y="119007"/>
                </a:cubicBezTo>
                <a:close/>
                <a:moveTo>
                  <a:pt x="59813" y="86436"/>
                </a:moveTo>
                <a:cubicBezTo>
                  <a:pt x="59813" y="86436"/>
                  <a:pt x="59813" y="86436"/>
                  <a:pt x="59813" y="86436"/>
                </a:cubicBezTo>
                <a:cubicBezTo>
                  <a:pt x="59813" y="86436"/>
                  <a:pt x="59813" y="86436"/>
                  <a:pt x="59813" y="86436"/>
                </a:cubicBezTo>
                <a:cubicBezTo>
                  <a:pt x="59813" y="86436"/>
                  <a:pt x="59813" y="86436"/>
                  <a:pt x="59813" y="86436"/>
                </a:cubicBezTo>
                <a:close/>
                <a:moveTo>
                  <a:pt x="28322" y="44661"/>
                </a:moveTo>
                <a:cubicBezTo>
                  <a:pt x="28322" y="44751"/>
                  <a:pt x="28136" y="44751"/>
                  <a:pt x="27950" y="44842"/>
                </a:cubicBezTo>
                <a:cubicBezTo>
                  <a:pt x="27763" y="44842"/>
                  <a:pt x="27577" y="44842"/>
                  <a:pt x="27391" y="44842"/>
                </a:cubicBezTo>
                <a:cubicBezTo>
                  <a:pt x="27204" y="44842"/>
                  <a:pt x="27018" y="44932"/>
                  <a:pt x="26832" y="44932"/>
                </a:cubicBezTo>
                <a:cubicBezTo>
                  <a:pt x="26832" y="44932"/>
                  <a:pt x="26645" y="44932"/>
                  <a:pt x="26459" y="44932"/>
                </a:cubicBezTo>
                <a:cubicBezTo>
                  <a:pt x="26273" y="44842"/>
                  <a:pt x="26086" y="44842"/>
                  <a:pt x="25900" y="44842"/>
                </a:cubicBezTo>
                <a:cubicBezTo>
                  <a:pt x="25714" y="44842"/>
                  <a:pt x="25527" y="44842"/>
                  <a:pt x="25527" y="44842"/>
                </a:cubicBezTo>
                <a:cubicBezTo>
                  <a:pt x="25155" y="44751"/>
                  <a:pt x="24968" y="44751"/>
                  <a:pt x="24782" y="44751"/>
                </a:cubicBezTo>
                <a:cubicBezTo>
                  <a:pt x="24596" y="44751"/>
                  <a:pt x="24409" y="44661"/>
                  <a:pt x="24409" y="44661"/>
                </a:cubicBezTo>
                <a:cubicBezTo>
                  <a:pt x="24409" y="44661"/>
                  <a:pt x="24596" y="44751"/>
                  <a:pt x="24596" y="44751"/>
                </a:cubicBezTo>
                <a:cubicBezTo>
                  <a:pt x="24782" y="44842"/>
                  <a:pt x="24968" y="44932"/>
                  <a:pt x="25341" y="45022"/>
                </a:cubicBezTo>
                <a:cubicBezTo>
                  <a:pt x="25527" y="45112"/>
                  <a:pt x="25900" y="45203"/>
                  <a:pt x="26273" y="45203"/>
                </a:cubicBezTo>
                <a:cubicBezTo>
                  <a:pt x="26459" y="45203"/>
                  <a:pt x="26645" y="45203"/>
                  <a:pt x="26832" y="45293"/>
                </a:cubicBezTo>
                <a:cubicBezTo>
                  <a:pt x="27204" y="45293"/>
                  <a:pt x="27391" y="45203"/>
                  <a:pt x="27577" y="45203"/>
                </a:cubicBezTo>
                <a:cubicBezTo>
                  <a:pt x="27763" y="45203"/>
                  <a:pt x="27950" y="45203"/>
                  <a:pt x="28322" y="45112"/>
                </a:cubicBezTo>
                <a:cubicBezTo>
                  <a:pt x="28509" y="45112"/>
                  <a:pt x="28695" y="45022"/>
                  <a:pt x="28695" y="44932"/>
                </a:cubicBezTo>
                <a:cubicBezTo>
                  <a:pt x="28881" y="44842"/>
                  <a:pt x="29068" y="44842"/>
                  <a:pt x="29254" y="44751"/>
                </a:cubicBezTo>
                <a:cubicBezTo>
                  <a:pt x="29254" y="44661"/>
                  <a:pt x="29440" y="44571"/>
                  <a:pt x="29440" y="44481"/>
                </a:cubicBezTo>
                <a:cubicBezTo>
                  <a:pt x="29813" y="44210"/>
                  <a:pt x="29813" y="44030"/>
                  <a:pt x="29813" y="44030"/>
                </a:cubicBezTo>
                <a:cubicBezTo>
                  <a:pt x="29813" y="44030"/>
                  <a:pt x="29440" y="44210"/>
                  <a:pt x="29068" y="44390"/>
                </a:cubicBezTo>
                <a:cubicBezTo>
                  <a:pt x="28881" y="44481"/>
                  <a:pt x="28695" y="44571"/>
                  <a:pt x="28322" y="44661"/>
                </a:cubicBezTo>
                <a:close/>
                <a:moveTo>
                  <a:pt x="73602" y="36090"/>
                </a:moveTo>
                <a:cubicBezTo>
                  <a:pt x="73416" y="36180"/>
                  <a:pt x="72857" y="36180"/>
                  <a:pt x="72484" y="36090"/>
                </a:cubicBezTo>
                <a:cubicBezTo>
                  <a:pt x="71925" y="36000"/>
                  <a:pt x="71366" y="35819"/>
                  <a:pt x="70993" y="35639"/>
                </a:cubicBezTo>
                <a:cubicBezTo>
                  <a:pt x="69875" y="35278"/>
                  <a:pt x="68944" y="34736"/>
                  <a:pt x="68012" y="34105"/>
                </a:cubicBezTo>
                <a:cubicBezTo>
                  <a:pt x="66894" y="33473"/>
                  <a:pt x="66149" y="32751"/>
                  <a:pt x="65403" y="32030"/>
                </a:cubicBezTo>
                <a:cubicBezTo>
                  <a:pt x="65031" y="31669"/>
                  <a:pt x="64658" y="31308"/>
                  <a:pt x="64472" y="30947"/>
                </a:cubicBezTo>
                <a:cubicBezTo>
                  <a:pt x="64285" y="30496"/>
                  <a:pt x="64099" y="30135"/>
                  <a:pt x="64099" y="29774"/>
                </a:cubicBezTo>
                <a:cubicBezTo>
                  <a:pt x="64099" y="28962"/>
                  <a:pt x="64099" y="28240"/>
                  <a:pt x="64285" y="27609"/>
                </a:cubicBezTo>
                <a:cubicBezTo>
                  <a:pt x="64472" y="26977"/>
                  <a:pt x="64658" y="26526"/>
                  <a:pt x="64844" y="26165"/>
                </a:cubicBezTo>
                <a:cubicBezTo>
                  <a:pt x="64844" y="25804"/>
                  <a:pt x="65031" y="25533"/>
                  <a:pt x="65031" y="25533"/>
                </a:cubicBezTo>
                <a:cubicBezTo>
                  <a:pt x="65031" y="25533"/>
                  <a:pt x="64844" y="25804"/>
                  <a:pt x="64658" y="26075"/>
                </a:cubicBezTo>
                <a:cubicBezTo>
                  <a:pt x="64472" y="26436"/>
                  <a:pt x="64099" y="26977"/>
                  <a:pt x="63913" y="27609"/>
                </a:cubicBezTo>
                <a:cubicBezTo>
                  <a:pt x="63540" y="28240"/>
                  <a:pt x="63354" y="28962"/>
                  <a:pt x="63354" y="29774"/>
                </a:cubicBezTo>
                <a:cubicBezTo>
                  <a:pt x="63354" y="30135"/>
                  <a:pt x="63354" y="30586"/>
                  <a:pt x="63540" y="31037"/>
                </a:cubicBezTo>
                <a:cubicBezTo>
                  <a:pt x="63913" y="31398"/>
                  <a:pt x="64099" y="31849"/>
                  <a:pt x="64658" y="32210"/>
                </a:cubicBezTo>
                <a:cubicBezTo>
                  <a:pt x="65403" y="33022"/>
                  <a:pt x="66335" y="33744"/>
                  <a:pt x="67453" y="34285"/>
                </a:cubicBezTo>
                <a:cubicBezTo>
                  <a:pt x="68385" y="34917"/>
                  <a:pt x="69503" y="35458"/>
                  <a:pt x="70621" y="35819"/>
                </a:cubicBezTo>
                <a:cubicBezTo>
                  <a:pt x="71180" y="36000"/>
                  <a:pt x="71739" y="36090"/>
                  <a:pt x="72298" y="36180"/>
                </a:cubicBezTo>
                <a:cubicBezTo>
                  <a:pt x="72857" y="36270"/>
                  <a:pt x="73416" y="36270"/>
                  <a:pt x="73788" y="36180"/>
                </a:cubicBezTo>
                <a:cubicBezTo>
                  <a:pt x="74161" y="36180"/>
                  <a:pt x="74347" y="36090"/>
                  <a:pt x="74534" y="36000"/>
                </a:cubicBezTo>
                <a:cubicBezTo>
                  <a:pt x="74720" y="35909"/>
                  <a:pt x="74720" y="35909"/>
                  <a:pt x="74720" y="35909"/>
                </a:cubicBezTo>
                <a:cubicBezTo>
                  <a:pt x="74720" y="35909"/>
                  <a:pt x="74720" y="35909"/>
                  <a:pt x="74534" y="36000"/>
                </a:cubicBezTo>
                <a:cubicBezTo>
                  <a:pt x="74347" y="36000"/>
                  <a:pt x="73975" y="36090"/>
                  <a:pt x="73602" y="36090"/>
                </a:cubicBezTo>
                <a:close/>
                <a:moveTo>
                  <a:pt x="60186" y="38436"/>
                </a:moveTo>
                <a:cubicBezTo>
                  <a:pt x="60000" y="37804"/>
                  <a:pt x="60000" y="37263"/>
                  <a:pt x="60000" y="36812"/>
                </a:cubicBezTo>
                <a:cubicBezTo>
                  <a:pt x="60000" y="36451"/>
                  <a:pt x="59813" y="36270"/>
                  <a:pt x="59813" y="36270"/>
                </a:cubicBezTo>
                <a:cubicBezTo>
                  <a:pt x="59813" y="36270"/>
                  <a:pt x="59813" y="36451"/>
                  <a:pt x="59813" y="36812"/>
                </a:cubicBezTo>
                <a:cubicBezTo>
                  <a:pt x="59813" y="37263"/>
                  <a:pt x="59813" y="37804"/>
                  <a:pt x="59627" y="38436"/>
                </a:cubicBezTo>
                <a:cubicBezTo>
                  <a:pt x="59627" y="39157"/>
                  <a:pt x="59627" y="39969"/>
                  <a:pt x="59627" y="40781"/>
                </a:cubicBezTo>
                <a:cubicBezTo>
                  <a:pt x="59627" y="41593"/>
                  <a:pt x="59627" y="41774"/>
                  <a:pt x="59440" y="42676"/>
                </a:cubicBezTo>
                <a:cubicBezTo>
                  <a:pt x="59627" y="43578"/>
                  <a:pt x="59627" y="44120"/>
                  <a:pt x="59627" y="44932"/>
                </a:cubicBezTo>
                <a:cubicBezTo>
                  <a:pt x="59627" y="45744"/>
                  <a:pt x="59627" y="46556"/>
                  <a:pt x="59627" y="47278"/>
                </a:cubicBezTo>
                <a:cubicBezTo>
                  <a:pt x="59813" y="47909"/>
                  <a:pt x="59813" y="48451"/>
                  <a:pt x="59813" y="48812"/>
                </a:cubicBezTo>
                <a:cubicBezTo>
                  <a:pt x="59813" y="49263"/>
                  <a:pt x="59813" y="49443"/>
                  <a:pt x="59813" y="49443"/>
                </a:cubicBezTo>
                <a:cubicBezTo>
                  <a:pt x="59813" y="49443"/>
                  <a:pt x="60000" y="49263"/>
                  <a:pt x="60000" y="48812"/>
                </a:cubicBezTo>
                <a:cubicBezTo>
                  <a:pt x="60000" y="48451"/>
                  <a:pt x="60000" y="47909"/>
                  <a:pt x="60186" y="47278"/>
                </a:cubicBezTo>
                <a:cubicBezTo>
                  <a:pt x="60186" y="46556"/>
                  <a:pt x="60186" y="45744"/>
                  <a:pt x="60186" y="44932"/>
                </a:cubicBezTo>
                <a:cubicBezTo>
                  <a:pt x="60186" y="44120"/>
                  <a:pt x="60186" y="43578"/>
                  <a:pt x="60186" y="42676"/>
                </a:cubicBezTo>
                <a:cubicBezTo>
                  <a:pt x="60186" y="41774"/>
                  <a:pt x="60186" y="41593"/>
                  <a:pt x="60186" y="40781"/>
                </a:cubicBezTo>
                <a:cubicBezTo>
                  <a:pt x="60186" y="39969"/>
                  <a:pt x="60186" y="39157"/>
                  <a:pt x="60186" y="38436"/>
                </a:cubicBezTo>
                <a:close/>
                <a:moveTo>
                  <a:pt x="94285" y="44842"/>
                </a:moveTo>
                <a:cubicBezTo>
                  <a:pt x="94099" y="44842"/>
                  <a:pt x="93913" y="44842"/>
                  <a:pt x="93726" y="44842"/>
                </a:cubicBezTo>
                <a:cubicBezTo>
                  <a:pt x="93726" y="44842"/>
                  <a:pt x="93540" y="44842"/>
                  <a:pt x="93354" y="44932"/>
                </a:cubicBezTo>
                <a:cubicBezTo>
                  <a:pt x="93167" y="44932"/>
                  <a:pt x="92981" y="44932"/>
                  <a:pt x="92795" y="44932"/>
                </a:cubicBezTo>
                <a:cubicBezTo>
                  <a:pt x="92608" y="44932"/>
                  <a:pt x="92422" y="44842"/>
                  <a:pt x="92236" y="44842"/>
                </a:cubicBezTo>
                <a:cubicBezTo>
                  <a:pt x="92049" y="44842"/>
                  <a:pt x="91863" y="44842"/>
                  <a:pt x="91863" y="44842"/>
                </a:cubicBezTo>
                <a:cubicBezTo>
                  <a:pt x="91677" y="44751"/>
                  <a:pt x="91490" y="44751"/>
                  <a:pt x="91304" y="44661"/>
                </a:cubicBezTo>
                <a:cubicBezTo>
                  <a:pt x="91118" y="44571"/>
                  <a:pt x="90745" y="44481"/>
                  <a:pt x="90559" y="44390"/>
                </a:cubicBezTo>
                <a:cubicBezTo>
                  <a:pt x="90186" y="44210"/>
                  <a:pt x="90000" y="44030"/>
                  <a:pt x="90000" y="44030"/>
                </a:cubicBezTo>
                <a:cubicBezTo>
                  <a:pt x="90000" y="44030"/>
                  <a:pt x="90000" y="44210"/>
                  <a:pt x="90186" y="44481"/>
                </a:cubicBezTo>
                <a:cubicBezTo>
                  <a:pt x="90372" y="44571"/>
                  <a:pt x="90372" y="44661"/>
                  <a:pt x="90559" y="44751"/>
                </a:cubicBezTo>
                <a:cubicBezTo>
                  <a:pt x="90559" y="44842"/>
                  <a:pt x="90745" y="44842"/>
                  <a:pt x="90931" y="44932"/>
                </a:cubicBezTo>
                <a:cubicBezTo>
                  <a:pt x="91118" y="45022"/>
                  <a:pt x="91304" y="45112"/>
                  <a:pt x="91490" y="45112"/>
                </a:cubicBezTo>
                <a:cubicBezTo>
                  <a:pt x="91677" y="45203"/>
                  <a:pt x="91863" y="45203"/>
                  <a:pt x="92049" y="45203"/>
                </a:cubicBezTo>
                <a:cubicBezTo>
                  <a:pt x="92422" y="45203"/>
                  <a:pt x="92608" y="45293"/>
                  <a:pt x="92795" y="45293"/>
                </a:cubicBezTo>
                <a:cubicBezTo>
                  <a:pt x="92981" y="45203"/>
                  <a:pt x="93167" y="45203"/>
                  <a:pt x="93354" y="45203"/>
                </a:cubicBezTo>
                <a:cubicBezTo>
                  <a:pt x="93913" y="45203"/>
                  <a:pt x="94099" y="45112"/>
                  <a:pt x="94472" y="45022"/>
                </a:cubicBezTo>
                <a:cubicBezTo>
                  <a:pt x="94658" y="44932"/>
                  <a:pt x="94844" y="44842"/>
                  <a:pt x="95031" y="44751"/>
                </a:cubicBezTo>
                <a:cubicBezTo>
                  <a:pt x="95217" y="44751"/>
                  <a:pt x="95217" y="44661"/>
                  <a:pt x="95217" y="44661"/>
                </a:cubicBezTo>
                <a:cubicBezTo>
                  <a:pt x="95217" y="44661"/>
                  <a:pt x="95217" y="44751"/>
                  <a:pt x="95031" y="44751"/>
                </a:cubicBezTo>
                <a:cubicBezTo>
                  <a:pt x="94844" y="44751"/>
                  <a:pt x="94658" y="44751"/>
                  <a:pt x="94285" y="44842"/>
                </a:cubicBezTo>
                <a:close/>
                <a:moveTo>
                  <a:pt x="114782" y="62255"/>
                </a:moveTo>
                <a:cubicBezTo>
                  <a:pt x="114782" y="62255"/>
                  <a:pt x="114782" y="62255"/>
                  <a:pt x="114782" y="62255"/>
                </a:cubicBezTo>
                <a:cubicBezTo>
                  <a:pt x="114782" y="62255"/>
                  <a:pt x="114782" y="62255"/>
                  <a:pt x="114782" y="62255"/>
                </a:cubicBezTo>
                <a:cubicBezTo>
                  <a:pt x="114782" y="62255"/>
                  <a:pt x="114782" y="62255"/>
                  <a:pt x="114782" y="62255"/>
                </a:cubicBezTo>
                <a:close/>
                <a:moveTo>
                  <a:pt x="64285" y="84631"/>
                </a:moveTo>
                <a:cubicBezTo>
                  <a:pt x="66521" y="84270"/>
                  <a:pt x="69130" y="84180"/>
                  <a:pt x="71180" y="84631"/>
                </a:cubicBezTo>
                <a:cubicBezTo>
                  <a:pt x="71552" y="84631"/>
                  <a:pt x="71739" y="84721"/>
                  <a:pt x="71925" y="84721"/>
                </a:cubicBezTo>
                <a:cubicBezTo>
                  <a:pt x="70062" y="83819"/>
                  <a:pt x="66335" y="83639"/>
                  <a:pt x="64285" y="84631"/>
                </a:cubicBezTo>
                <a:close/>
                <a:moveTo>
                  <a:pt x="65962" y="111969"/>
                </a:moveTo>
                <a:cubicBezTo>
                  <a:pt x="65776" y="111699"/>
                  <a:pt x="65776" y="111518"/>
                  <a:pt x="65776" y="111428"/>
                </a:cubicBezTo>
                <a:cubicBezTo>
                  <a:pt x="65776" y="111248"/>
                  <a:pt x="65776" y="111248"/>
                  <a:pt x="65776" y="111248"/>
                </a:cubicBezTo>
                <a:cubicBezTo>
                  <a:pt x="65776" y="111248"/>
                  <a:pt x="65776" y="111248"/>
                  <a:pt x="65776" y="111428"/>
                </a:cubicBezTo>
                <a:cubicBezTo>
                  <a:pt x="65776" y="111518"/>
                  <a:pt x="65776" y="111699"/>
                  <a:pt x="65776" y="111969"/>
                </a:cubicBezTo>
                <a:cubicBezTo>
                  <a:pt x="65776" y="112421"/>
                  <a:pt x="65776" y="113142"/>
                  <a:pt x="66149" y="113954"/>
                </a:cubicBezTo>
                <a:cubicBezTo>
                  <a:pt x="66521" y="114676"/>
                  <a:pt x="66894" y="115669"/>
                  <a:pt x="67267" y="116571"/>
                </a:cubicBezTo>
                <a:cubicBezTo>
                  <a:pt x="67453" y="117112"/>
                  <a:pt x="67453" y="117654"/>
                  <a:pt x="67267" y="118105"/>
                </a:cubicBezTo>
                <a:cubicBezTo>
                  <a:pt x="67080" y="118375"/>
                  <a:pt x="66894" y="118556"/>
                  <a:pt x="66521" y="118736"/>
                </a:cubicBezTo>
                <a:cubicBezTo>
                  <a:pt x="66149" y="118827"/>
                  <a:pt x="65776" y="118917"/>
                  <a:pt x="65217" y="119007"/>
                </a:cubicBezTo>
                <a:cubicBezTo>
                  <a:pt x="64844" y="119007"/>
                  <a:pt x="64285" y="119007"/>
                  <a:pt x="63726" y="118917"/>
                </a:cubicBezTo>
                <a:cubicBezTo>
                  <a:pt x="63540" y="118917"/>
                  <a:pt x="63167" y="118917"/>
                  <a:pt x="62981" y="118917"/>
                </a:cubicBezTo>
                <a:cubicBezTo>
                  <a:pt x="62608" y="118917"/>
                  <a:pt x="62422" y="118827"/>
                  <a:pt x="62422" y="118736"/>
                </a:cubicBezTo>
                <a:cubicBezTo>
                  <a:pt x="62049" y="118646"/>
                  <a:pt x="61863" y="118375"/>
                  <a:pt x="61677" y="118105"/>
                </a:cubicBezTo>
                <a:cubicBezTo>
                  <a:pt x="61677" y="117924"/>
                  <a:pt x="61490" y="117654"/>
                  <a:pt x="61490" y="117383"/>
                </a:cubicBezTo>
                <a:cubicBezTo>
                  <a:pt x="61677" y="116932"/>
                  <a:pt x="61677" y="116481"/>
                  <a:pt x="61863" y="116030"/>
                </a:cubicBezTo>
                <a:cubicBezTo>
                  <a:pt x="61863" y="115759"/>
                  <a:pt x="62049" y="115578"/>
                  <a:pt x="62049" y="115308"/>
                </a:cubicBezTo>
                <a:cubicBezTo>
                  <a:pt x="62236" y="115127"/>
                  <a:pt x="62422" y="114947"/>
                  <a:pt x="62422" y="114766"/>
                </a:cubicBezTo>
                <a:cubicBezTo>
                  <a:pt x="62608" y="114315"/>
                  <a:pt x="62608" y="113954"/>
                  <a:pt x="62795" y="113593"/>
                </a:cubicBezTo>
                <a:cubicBezTo>
                  <a:pt x="62795" y="113323"/>
                  <a:pt x="62795" y="112962"/>
                  <a:pt x="62795" y="112781"/>
                </a:cubicBezTo>
                <a:cubicBezTo>
                  <a:pt x="62795" y="112330"/>
                  <a:pt x="62795" y="112060"/>
                  <a:pt x="62795" y="112060"/>
                </a:cubicBezTo>
                <a:cubicBezTo>
                  <a:pt x="62795" y="112060"/>
                  <a:pt x="62795" y="112330"/>
                  <a:pt x="62608" y="112781"/>
                </a:cubicBezTo>
                <a:cubicBezTo>
                  <a:pt x="62608" y="112962"/>
                  <a:pt x="62608" y="113323"/>
                  <a:pt x="62422" y="113593"/>
                </a:cubicBezTo>
                <a:cubicBezTo>
                  <a:pt x="62422" y="113954"/>
                  <a:pt x="62236" y="114315"/>
                  <a:pt x="62049" y="114676"/>
                </a:cubicBezTo>
                <a:cubicBezTo>
                  <a:pt x="62049" y="114857"/>
                  <a:pt x="61863" y="115037"/>
                  <a:pt x="61677" y="115308"/>
                </a:cubicBezTo>
                <a:cubicBezTo>
                  <a:pt x="61490" y="115488"/>
                  <a:pt x="61490" y="115759"/>
                  <a:pt x="61304" y="115939"/>
                </a:cubicBezTo>
                <a:cubicBezTo>
                  <a:pt x="61118" y="116390"/>
                  <a:pt x="60931" y="116932"/>
                  <a:pt x="60931" y="117383"/>
                </a:cubicBezTo>
                <a:cubicBezTo>
                  <a:pt x="60931" y="117654"/>
                  <a:pt x="60931" y="117924"/>
                  <a:pt x="61118" y="118195"/>
                </a:cubicBezTo>
                <a:cubicBezTo>
                  <a:pt x="61118" y="118466"/>
                  <a:pt x="61304" y="118736"/>
                  <a:pt x="61863" y="119007"/>
                </a:cubicBezTo>
                <a:cubicBezTo>
                  <a:pt x="62049" y="119097"/>
                  <a:pt x="62422" y="119187"/>
                  <a:pt x="62795" y="119187"/>
                </a:cubicBezTo>
                <a:cubicBezTo>
                  <a:pt x="62981" y="119278"/>
                  <a:pt x="63354" y="119278"/>
                  <a:pt x="63540" y="119278"/>
                </a:cubicBezTo>
                <a:cubicBezTo>
                  <a:pt x="64099" y="119368"/>
                  <a:pt x="64658" y="119368"/>
                  <a:pt x="65403" y="119368"/>
                </a:cubicBezTo>
                <a:cubicBezTo>
                  <a:pt x="65962" y="119278"/>
                  <a:pt x="66521" y="119187"/>
                  <a:pt x="67080" y="118917"/>
                </a:cubicBezTo>
                <a:cubicBezTo>
                  <a:pt x="67453" y="118736"/>
                  <a:pt x="67826" y="118466"/>
                  <a:pt x="67826" y="118195"/>
                </a:cubicBezTo>
                <a:cubicBezTo>
                  <a:pt x="68198" y="117654"/>
                  <a:pt x="68012" y="117022"/>
                  <a:pt x="67826" y="116571"/>
                </a:cubicBezTo>
                <a:cubicBezTo>
                  <a:pt x="67639" y="115578"/>
                  <a:pt x="66894" y="114676"/>
                  <a:pt x="66521" y="113864"/>
                </a:cubicBezTo>
                <a:cubicBezTo>
                  <a:pt x="66149" y="113052"/>
                  <a:pt x="65962" y="112421"/>
                  <a:pt x="65962" y="111969"/>
                </a:cubicBezTo>
                <a:close/>
                <a:moveTo>
                  <a:pt x="64099" y="14526"/>
                </a:moveTo>
                <a:cubicBezTo>
                  <a:pt x="64285" y="14616"/>
                  <a:pt x="64472" y="14616"/>
                  <a:pt x="64472" y="14616"/>
                </a:cubicBezTo>
                <a:cubicBezTo>
                  <a:pt x="64472" y="14616"/>
                  <a:pt x="64285" y="14526"/>
                  <a:pt x="64099" y="14526"/>
                </a:cubicBezTo>
                <a:cubicBezTo>
                  <a:pt x="63913" y="14436"/>
                  <a:pt x="63540" y="14345"/>
                  <a:pt x="62981" y="14255"/>
                </a:cubicBezTo>
                <a:cubicBezTo>
                  <a:pt x="62795" y="14255"/>
                  <a:pt x="62608" y="14165"/>
                  <a:pt x="62422" y="14165"/>
                </a:cubicBezTo>
                <a:cubicBezTo>
                  <a:pt x="62049" y="14165"/>
                  <a:pt x="61863" y="14075"/>
                  <a:pt x="61677" y="14075"/>
                </a:cubicBezTo>
                <a:cubicBezTo>
                  <a:pt x="61304" y="14075"/>
                  <a:pt x="61118" y="13984"/>
                  <a:pt x="60745" y="13984"/>
                </a:cubicBezTo>
                <a:cubicBezTo>
                  <a:pt x="60372" y="13984"/>
                  <a:pt x="60186" y="13984"/>
                  <a:pt x="59813" y="13984"/>
                </a:cubicBezTo>
                <a:cubicBezTo>
                  <a:pt x="59254" y="13984"/>
                  <a:pt x="58695" y="13984"/>
                  <a:pt x="58136" y="14075"/>
                </a:cubicBezTo>
                <a:cubicBezTo>
                  <a:pt x="57763" y="14075"/>
                  <a:pt x="57577" y="14075"/>
                  <a:pt x="57391" y="14165"/>
                </a:cubicBezTo>
                <a:cubicBezTo>
                  <a:pt x="57018" y="14165"/>
                  <a:pt x="56832" y="14255"/>
                  <a:pt x="56645" y="14255"/>
                </a:cubicBezTo>
                <a:cubicBezTo>
                  <a:pt x="55714" y="14436"/>
                  <a:pt x="55341" y="14616"/>
                  <a:pt x="55341" y="14616"/>
                </a:cubicBezTo>
                <a:cubicBezTo>
                  <a:pt x="55341" y="14616"/>
                  <a:pt x="55900" y="14526"/>
                  <a:pt x="56645" y="14436"/>
                </a:cubicBezTo>
                <a:cubicBezTo>
                  <a:pt x="57204" y="14436"/>
                  <a:pt x="57577" y="14436"/>
                  <a:pt x="58136" y="14345"/>
                </a:cubicBezTo>
                <a:cubicBezTo>
                  <a:pt x="58509" y="14345"/>
                  <a:pt x="58695" y="14345"/>
                  <a:pt x="59068" y="14345"/>
                </a:cubicBezTo>
                <a:cubicBezTo>
                  <a:pt x="59254" y="14345"/>
                  <a:pt x="59627" y="14345"/>
                  <a:pt x="59813" y="14345"/>
                </a:cubicBezTo>
                <a:cubicBezTo>
                  <a:pt x="60372" y="14345"/>
                  <a:pt x="60931" y="14345"/>
                  <a:pt x="61490" y="14345"/>
                </a:cubicBezTo>
                <a:cubicBezTo>
                  <a:pt x="61863" y="14436"/>
                  <a:pt x="62049" y="14436"/>
                  <a:pt x="62236" y="14436"/>
                </a:cubicBezTo>
                <a:cubicBezTo>
                  <a:pt x="62608" y="14436"/>
                  <a:pt x="62795" y="14436"/>
                  <a:pt x="62981" y="14436"/>
                </a:cubicBezTo>
                <a:cubicBezTo>
                  <a:pt x="63167" y="14526"/>
                  <a:pt x="63354" y="14526"/>
                  <a:pt x="63540" y="14526"/>
                </a:cubicBezTo>
                <a:cubicBezTo>
                  <a:pt x="63726" y="14526"/>
                  <a:pt x="63913" y="14526"/>
                  <a:pt x="64099" y="14526"/>
                </a:cubicBezTo>
                <a:close/>
                <a:moveTo>
                  <a:pt x="118509" y="61353"/>
                </a:moveTo>
                <a:cubicBezTo>
                  <a:pt x="117763" y="61172"/>
                  <a:pt x="118322" y="61263"/>
                  <a:pt x="118509" y="61353"/>
                </a:cubicBezTo>
                <a:cubicBezTo>
                  <a:pt x="116086" y="60631"/>
                  <a:pt x="114409" y="59187"/>
                  <a:pt x="112360" y="58195"/>
                </a:cubicBezTo>
                <a:cubicBezTo>
                  <a:pt x="111428" y="57654"/>
                  <a:pt x="110310" y="57203"/>
                  <a:pt x="109006" y="57022"/>
                </a:cubicBezTo>
                <a:cubicBezTo>
                  <a:pt x="108633" y="57022"/>
                  <a:pt x="107515" y="57022"/>
                  <a:pt x="107142" y="56932"/>
                </a:cubicBezTo>
                <a:cubicBezTo>
                  <a:pt x="106956" y="56842"/>
                  <a:pt x="106956" y="56571"/>
                  <a:pt x="106770" y="56481"/>
                </a:cubicBezTo>
                <a:cubicBezTo>
                  <a:pt x="106583" y="56300"/>
                  <a:pt x="106397" y="56030"/>
                  <a:pt x="106211" y="55849"/>
                </a:cubicBezTo>
                <a:cubicBezTo>
                  <a:pt x="105093" y="54406"/>
                  <a:pt x="104534" y="52872"/>
                  <a:pt x="104161" y="51338"/>
                </a:cubicBezTo>
                <a:cubicBezTo>
                  <a:pt x="103975" y="50345"/>
                  <a:pt x="103788" y="49443"/>
                  <a:pt x="103416" y="48541"/>
                </a:cubicBezTo>
                <a:cubicBezTo>
                  <a:pt x="102857" y="46917"/>
                  <a:pt x="101739" y="45383"/>
                  <a:pt x="100621" y="43849"/>
                </a:cubicBezTo>
                <a:cubicBezTo>
                  <a:pt x="100062" y="43308"/>
                  <a:pt x="99689" y="42586"/>
                  <a:pt x="98944" y="42045"/>
                </a:cubicBezTo>
                <a:cubicBezTo>
                  <a:pt x="98198" y="41684"/>
                  <a:pt x="97826" y="41323"/>
                  <a:pt x="97453" y="40781"/>
                </a:cubicBezTo>
                <a:cubicBezTo>
                  <a:pt x="97080" y="40060"/>
                  <a:pt x="97267" y="39248"/>
                  <a:pt x="97080" y="38436"/>
                </a:cubicBezTo>
                <a:cubicBezTo>
                  <a:pt x="97080" y="37624"/>
                  <a:pt x="96894" y="36902"/>
                  <a:pt x="96708" y="36090"/>
                </a:cubicBezTo>
                <a:cubicBezTo>
                  <a:pt x="96149" y="34556"/>
                  <a:pt x="95776" y="33022"/>
                  <a:pt x="95031" y="31488"/>
                </a:cubicBezTo>
                <a:cubicBezTo>
                  <a:pt x="94844" y="31127"/>
                  <a:pt x="95031" y="30766"/>
                  <a:pt x="95031" y="30406"/>
                </a:cubicBezTo>
                <a:cubicBezTo>
                  <a:pt x="95031" y="30045"/>
                  <a:pt x="95217" y="29593"/>
                  <a:pt x="95217" y="29233"/>
                </a:cubicBezTo>
                <a:cubicBezTo>
                  <a:pt x="95217" y="28421"/>
                  <a:pt x="95031" y="27609"/>
                  <a:pt x="94844" y="26796"/>
                </a:cubicBezTo>
                <a:cubicBezTo>
                  <a:pt x="94472" y="25353"/>
                  <a:pt x="92795" y="24090"/>
                  <a:pt x="91118" y="22917"/>
                </a:cubicBezTo>
                <a:cubicBezTo>
                  <a:pt x="89440" y="21563"/>
                  <a:pt x="86645" y="21022"/>
                  <a:pt x="83664" y="20751"/>
                </a:cubicBezTo>
                <a:cubicBezTo>
                  <a:pt x="81987" y="20571"/>
                  <a:pt x="80310" y="20571"/>
                  <a:pt x="78819" y="20481"/>
                </a:cubicBezTo>
                <a:cubicBezTo>
                  <a:pt x="77888" y="20481"/>
                  <a:pt x="77142" y="20481"/>
                  <a:pt x="76397" y="20481"/>
                </a:cubicBezTo>
                <a:cubicBezTo>
                  <a:pt x="75838" y="20481"/>
                  <a:pt x="75838" y="20481"/>
                  <a:pt x="75465" y="20300"/>
                </a:cubicBezTo>
                <a:cubicBezTo>
                  <a:pt x="75093" y="20210"/>
                  <a:pt x="74720" y="20120"/>
                  <a:pt x="74347" y="20030"/>
                </a:cubicBezTo>
                <a:cubicBezTo>
                  <a:pt x="73043" y="19578"/>
                  <a:pt x="71739" y="19127"/>
                  <a:pt x="70248" y="18766"/>
                </a:cubicBezTo>
                <a:cubicBezTo>
                  <a:pt x="69875" y="18676"/>
                  <a:pt x="69503" y="18496"/>
                  <a:pt x="69130" y="18406"/>
                </a:cubicBezTo>
                <a:cubicBezTo>
                  <a:pt x="68944" y="18406"/>
                  <a:pt x="68571" y="18315"/>
                  <a:pt x="68385" y="18225"/>
                </a:cubicBezTo>
                <a:cubicBezTo>
                  <a:pt x="68385" y="18135"/>
                  <a:pt x="68385" y="18045"/>
                  <a:pt x="68385" y="18045"/>
                </a:cubicBezTo>
                <a:cubicBezTo>
                  <a:pt x="68198" y="17323"/>
                  <a:pt x="68012" y="16601"/>
                  <a:pt x="68012" y="15969"/>
                </a:cubicBezTo>
                <a:cubicBezTo>
                  <a:pt x="67826" y="15609"/>
                  <a:pt x="67826" y="15338"/>
                  <a:pt x="67639" y="15067"/>
                </a:cubicBezTo>
                <a:cubicBezTo>
                  <a:pt x="67639" y="14977"/>
                  <a:pt x="67639" y="14887"/>
                  <a:pt x="67639" y="14887"/>
                </a:cubicBezTo>
                <a:cubicBezTo>
                  <a:pt x="67639" y="14796"/>
                  <a:pt x="68012" y="14796"/>
                  <a:pt x="68012" y="14706"/>
                </a:cubicBezTo>
                <a:cubicBezTo>
                  <a:pt x="68385" y="14616"/>
                  <a:pt x="68571" y="14526"/>
                  <a:pt x="68944" y="14345"/>
                </a:cubicBezTo>
                <a:cubicBezTo>
                  <a:pt x="69503" y="13984"/>
                  <a:pt x="69875" y="13533"/>
                  <a:pt x="70062" y="13082"/>
                </a:cubicBezTo>
                <a:cubicBezTo>
                  <a:pt x="70621" y="12451"/>
                  <a:pt x="70993" y="11819"/>
                  <a:pt x="71366" y="11187"/>
                </a:cubicBezTo>
                <a:cubicBezTo>
                  <a:pt x="72857" y="8481"/>
                  <a:pt x="73602" y="5052"/>
                  <a:pt x="70248" y="2526"/>
                </a:cubicBezTo>
                <a:cubicBezTo>
                  <a:pt x="68757" y="1443"/>
                  <a:pt x="66521" y="631"/>
                  <a:pt x="63913" y="270"/>
                </a:cubicBezTo>
                <a:cubicBezTo>
                  <a:pt x="62795" y="180"/>
                  <a:pt x="60186" y="0"/>
                  <a:pt x="58136" y="180"/>
                </a:cubicBezTo>
                <a:cubicBezTo>
                  <a:pt x="55527" y="360"/>
                  <a:pt x="52732" y="812"/>
                  <a:pt x="50869" y="1714"/>
                </a:cubicBezTo>
                <a:cubicBezTo>
                  <a:pt x="48819" y="2796"/>
                  <a:pt x="47888" y="4150"/>
                  <a:pt x="47515" y="5503"/>
                </a:cubicBezTo>
                <a:cubicBezTo>
                  <a:pt x="46770" y="8300"/>
                  <a:pt x="48074" y="11007"/>
                  <a:pt x="50124" y="13533"/>
                </a:cubicBezTo>
                <a:cubicBezTo>
                  <a:pt x="50310" y="13894"/>
                  <a:pt x="50496" y="14165"/>
                  <a:pt x="50869" y="14345"/>
                </a:cubicBezTo>
                <a:cubicBezTo>
                  <a:pt x="51055" y="14436"/>
                  <a:pt x="51242" y="14616"/>
                  <a:pt x="51614" y="14706"/>
                </a:cubicBezTo>
                <a:cubicBezTo>
                  <a:pt x="51614" y="14706"/>
                  <a:pt x="52173" y="14796"/>
                  <a:pt x="52173" y="14887"/>
                </a:cubicBezTo>
                <a:cubicBezTo>
                  <a:pt x="52173" y="14977"/>
                  <a:pt x="51987" y="15338"/>
                  <a:pt x="51987" y="15428"/>
                </a:cubicBezTo>
                <a:cubicBezTo>
                  <a:pt x="51801" y="16150"/>
                  <a:pt x="51614" y="16962"/>
                  <a:pt x="51428" y="17684"/>
                </a:cubicBezTo>
                <a:cubicBezTo>
                  <a:pt x="51428" y="17774"/>
                  <a:pt x="51428" y="18045"/>
                  <a:pt x="51428" y="18225"/>
                </a:cubicBezTo>
                <a:cubicBezTo>
                  <a:pt x="51242" y="18315"/>
                  <a:pt x="50869" y="18406"/>
                  <a:pt x="50683" y="18406"/>
                </a:cubicBezTo>
                <a:cubicBezTo>
                  <a:pt x="50310" y="18496"/>
                  <a:pt x="49937" y="18676"/>
                  <a:pt x="49565" y="18766"/>
                </a:cubicBezTo>
                <a:cubicBezTo>
                  <a:pt x="48819" y="18947"/>
                  <a:pt x="48074" y="19127"/>
                  <a:pt x="47329" y="19398"/>
                </a:cubicBezTo>
                <a:cubicBezTo>
                  <a:pt x="46770" y="19578"/>
                  <a:pt x="46024" y="19759"/>
                  <a:pt x="45465" y="20030"/>
                </a:cubicBezTo>
                <a:cubicBezTo>
                  <a:pt x="45093" y="20120"/>
                  <a:pt x="44906" y="20210"/>
                  <a:pt x="44534" y="20300"/>
                </a:cubicBezTo>
                <a:cubicBezTo>
                  <a:pt x="44161" y="20481"/>
                  <a:pt x="43975" y="20481"/>
                  <a:pt x="43416" y="20481"/>
                </a:cubicBezTo>
                <a:cubicBezTo>
                  <a:pt x="41739" y="20481"/>
                  <a:pt x="40062" y="20481"/>
                  <a:pt x="38571" y="20571"/>
                </a:cubicBezTo>
                <a:cubicBezTo>
                  <a:pt x="35590" y="20751"/>
                  <a:pt x="32236" y="21022"/>
                  <a:pt x="30000" y="22015"/>
                </a:cubicBezTo>
                <a:cubicBezTo>
                  <a:pt x="28881" y="22556"/>
                  <a:pt x="28136" y="23187"/>
                  <a:pt x="27577" y="23819"/>
                </a:cubicBezTo>
                <a:cubicBezTo>
                  <a:pt x="26645" y="24451"/>
                  <a:pt x="25900" y="25082"/>
                  <a:pt x="25341" y="25804"/>
                </a:cubicBezTo>
                <a:cubicBezTo>
                  <a:pt x="24782" y="26526"/>
                  <a:pt x="24782" y="27338"/>
                  <a:pt x="24782" y="28060"/>
                </a:cubicBezTo>
                <a:cubicBezTo>
                  <a:pt x="24596" y="28872"/>
                  <a:pt x="24596" y="29684"/>
                  <a:pt x="24782" y="30406"/>
                </a:cubicBezTo>
                <a:cubicBezTo>
                  <a:pt x="24782" y="30766"/>
                  <a:pt x="24968" y="31127"/>
                  <a:pt x="24782" y="31488"/>
                </a:cubicBezTo>
                <a:cubicBezTo>
                  <a:pt x="24596" y="31939"/>
                  <a:pt x="24409" y="32300"/>
                  <a:pt x="24409" y="32661"/>
                </a:cubicBezTo>
                <a:cubicBezTo>
                  <a:pt x="24037" y="33473"/>
                  <a:pt x="23664" y="34195"/>
                  <a:pt x="23478" y="35007"/>
                </a:cubicBezTo>
                <a:cubicBezTo>
                  <a:pt x="22919" y="36541"/>
                  <a:pt x="22732" y="38165"/>
                  <a:pt x="22546" y="39699"/>
                </a:cubicBezTo>
                <a:cubicBezTo>
                  <a:pt x="22546" y="40511"/>
                  <a:pt x="22360" y="41142"/>
                  <a:pt x="21428" y="41774"/>
                </a:cubicBezTo>
                <a:cubicBezTo>
                  <a:pt x="20869" y="42135"/>
                  <a:pt x="20496" y="42496"/>
                  <a:pt x="20124" y="42947"/>
                </a:cubicBezTo>
                <a:cubicBezTo>
                  <a:pt x="17888" y="45293"/>
                  <a:pt x="16397" y="47909"/>
                  <a:pt x="15838" y="50526"/>
                </a:cubicBezTo>
                <a:cubicBezTo>
                  <a:pt x="15652" y="51969"/>
                  <a:pt x="15093" y="53413"/>
                  <a:pt x="14347" y="54857"/>
                </a:cubicBezTo>
                <a:cubicBezTo>
                  <a:pt x="13975" y="55218"/>
                  <a:pt x="13788" y="55488"/>
                  <a:pt x="13602" y="55849"/>
                </a:cubicBezTo>
                <a:cubicBezTo>
                  <a:pt x="13416" y="56030"/>
                  <a:pt x="13229" y="56210"/>
                  <a:pt x="13043" y="56390"/>
                </a:cubicBezTo>
                <a:cubicBezTo>
                  <a:pt x="13043" y="56571"/>
                  <a:pt x="12857" y="56842"/>
                  <a:pt x="12670" y="56932"/>
                </a:cubicBezTo>
                <a:cubicBezTo>
                  <a:pt x="12298" y="57022"/>
                  <a:pt x="11366" y="57022"/>
                  <a:pt x="10807" y="57022"/>
                </a:cubicBezTo>
                <a:cubicBezTo>
                  <a:pt x="10062" y="57112"/>
                  <a:pt x="9503" y="57293"/>
                  <a:pt x="8944" y="57473"/>
                </a:cubicBezTo>
                <a:cubicBezTo>
                  <a:pt x="6521" y="58375"/>
                  <a:pt x="4844" y="59729"/>
                  <a:pt x="2795" y="60812"/>
                </a:cubicBezTo>
                <a:cubicBezTo>
                  <a:pt x="2236" y="60992"/>
                  <a:pt x="1863" y="61172"/>
                  <a:pt x="1304" y="61353"/>
                </a:cubicBezTo>
                <a:cubicBezTo>
                  <a:pt x="745" y="61533"/>
                  <a:pt x="372" y="61714"/>
                  <a:pt x="372" y="61984"/>
                </a:cubicBezTo>
                <a:cubicBezTo>
                  <a:pt x="186" y="62526"/>
                  <a:pt x="1304" y="62616"/>
                  <a:pt x="2236" y="62616"/>
                </a:cubicBezTo>
                <a:cubicBezTo>
                  <a:pt x="3167" y="62526"/>
                  <a:pt x="4099" y="62436"/>
                  <a:pt x="5031" y="62165"/>
                </a:cubicBezTo>
                <a:cubicBezTo>
                  <a:pt x="5590" y="62075"/>
                  <a:pt x="5962" y="61804"/>
                  <a:pt x="6335" y="61624"/>
                </a:cubicBezTo>
                <a:cubicBezTo>
                  <a:pt x="6708" y="61443"/>
                  <a:pt x="7080" y="61172"/>
                  <a:pt x="7639" y="61082"/>
                </a:cubicBezTo>
                <a:cubicBezTo>
                  <a:pt x="7453" y="61624"/>
                  <a:pt x="6708" y="62165"/>
                  <a:pt x="6335" y="62616"/>
                </a:cubicBezTo>
                <a:cubicBezTo>
                  <a:pt x="5590" y="63248"/>
                  <a:pt x="5031" y="63789"/>
                  <a:pt x="4285" y="64421"/>
                </a:cubicBezTo>
                <a:cubicBezTo>
                  <a:pt x="3726" y="64872"/>
                  <a:pt x="2422" y="65503"/>
                  <a:pt x="2981" y="66045"/>
                </a:cubicBezTo>
                <a:cubicBezTo>
                  <a:pt x="3913" y="67127"/>
                  <a:pt x="5962" y="65774"/>
                  <a:pt x="6521" y="65413"/>
                </a:cubicBezTo>
                <a:cubicBezTo>
                  <a:pt x="7080" y="65052"/>
                  <a:pt x="7639" y="64691"/>
                  <a:pt x="8012" y="64330"/>
                </a:cubicBezTo>
                <a:cubicBezTo>
                  <a:pt x="8571" y="63969"/>
                  <a:pt x="8944" y="63609"/>
                  <a:pt x="9689" y="63428"/>
                </a:cubicBezTo>
                <a:cubicBezTo>
                  <a:pt x="9689" y="63699"/>
                  <a:pt x="9316" y="64060"/>
                  <a:pt x="9130" y="64421"/>
                </a:cubicBezTo>
                <a:cubicBezTo>
                  <a:pt x="8944" y="64781"/>
                  <a:pt x="8571" y="65142"/>
                  <a:pt x="8198" y="65503"/>
                </a:cubicBezTo>
                <a:cubicBezTo>
                  <a:pt x="7826" y="66135"/>
                  <a:pt x="6894" y="66947"/>
                  <a:pt x="7267" y="67578"/>
                </a:cubicBezTo>
                <a:cubicBezTo>
                  <a:pt x="7453" y="67939"/>
                  <a:pt x="8198" y="68210"/>
                  <a:pt x="8944" y="68030"/>
                </a:cubicBezTo>
                <a:cubicBezTo>
                  <a:pt x="9689" y="67849"/>
                  <a:pt x="10062" y="67308"/>
                  <a:pt x="10434" y="66947"/>
                </a:cubicBezTo>
                <a:cubicBezTo>
                  <a:pt x="11366" y="66045"/>
                  <a:pt x="11925" y="65052"/>
                  <a:pt x="12670" y="64150"/>
                </a:cubicBezTo>
                <a:cubicBezTo>
                  <a:pt x="12670" y="64962"/>
                  <a:pt x="12484" y="65774"/>
                  <a:pt x="12298" y="66586"/>
                </a:cubicBezTo>
                <a:cubicBezTo>
                  <a:pt x="12298" y="66947"/>
                  <a:pt x="12298" y="67578"/>
                  <a:pt x="12857" y="67849"/>
                </a:cubicBezTo>
                <a:cubicBezTo>
                  <a:pt x="13416" y="68120"/>
                  <a:pt x="14347" y="67939"/>
                  <a:pt x="14720" y="67669"/>
                </a:cubicBezTo>
                <a:cubicBezTo>
                  <a:pt x="15279" y="67218"/>
                  <a:pt x="15093" y="66496"/>
                  <a:pt x="15279" y="65954"/>
                </a:cubicBezTo>
                <a:cubicBezTo>
                  <a:pt x="15279" y="65503"/>
                  <a:pt x="15465" y="65142"/>
                  <a:pt x="15465" y="64691"/>
                </a:cubicBezTo>
                <a:cubicBezTo>
                  <a:pt x="15652" y="64511"/>
                  <a:pt x="15652" y="63969"/>
                  <a:pt x="16024" y="63879"/>
                </a:cubicBezTo>
                <a:cubicBezTo>
                  <a:pt x="16397" y="64060"/>
                  <a:pt x="16024" y="64781"/>
                  <a:pt x="16024" y="65052"/>
                </a:cubicBezTo>
                <a:cubicBezTo>
                  <a:pt x="16024" y="65503"/>
                  <a:pt x="15838" y="65954"/>
                  <a:pt x="16024" y="66406"/>
                </a:cubicBezTo>
                <a:cubicBezTo>
                  <a:pt x="16024" y="66857"/>
                  <a:pt x="16770" y="67398"/>
                  <a:pt x="17701" y="67037"/>
                </a:cubicBezTo>
                <a:cubicBezTo>
                  <a:pt x="18447" y="66766"/>
                  <a:pt x="18447" y="66315"/>
                  <a:pt x="18633" y="65954"/>
                </a:cubicBezTo>
                <a:cubicBezTo>
                  <a:pt x="18633" y="65503"/>
                  <a:pt x="18633" y="65142"/>
                  <a:pt x="18819" y="64691"/>
                </a:cubicBezTo>
                <a:cubicBezTo>
                  <a:pt x="18819" y="64150"/>
                  <a:pt x="19006" y="63609"/>
                  <a:pt x="19192" y="62977"/>
                </a:cubicBezTo>
                <a:cubicBezTo>
                  <a:pt x="19192" y="62706"/>
                  <a:pt x="19378" y="62526"/>
                  <a:pt x="19565" y="62255"/>
                </a:cubicBezTo>
                <a:cubicBezTo>
                  <a:pt x="19937" y="61804"/>
                  <a:pt x="20310" y="61353"/>
                  <a:pt x="20496" y="60902"/>
                </a:cubicBezTo>
                <a:cubicBezTo>
                  <a:pt x="20869" y="60451"/>
                  <a:pt x="21055" y="59909"/>
                  <a:pt x="21055" y="59458"/>
                </a:cubicBezTo>
                <a:cubicBezTo>
                  <a:pt x="21055" y="59278"/>
                  <a:pt x="21055" y="59187"/>
                  <a:pt x="21055" y="59007"/>
                </a:cubicBezTo>
                <a:cubicBezTo>
                  <a:pt x="20869" y="58917"/>
                  <a:pt x="20683" y="58736"/>
                  <a:pt x="20683" y="58646"/>
                </a:cubicBezTo>
                <a:cubicBezTo>
                  <a:pt x="20683" y="58466"/>
                  <a:pt x="21055" y="58195"/>
                  <a:pt x="21242" y="58015"/>
                </a:cubicBezTo>
                <a:cubicBezTo>
                  <a:pt x="22173" y="56842"/>
                  <a:pt x="23291" y="55759"/>
                  <a:pt x="24409" y="54676"/>
                </a:cubicBezTo>
                <a:cubicBezTo>
                  <a:pt x="27204" y="52060"/>
                  <a:pt x="30186" y="49533"/>
                  <a:pt x="32049" y="46827"/>
                </a:cubicBezTo>
                <a:cubicBezTo>
                  <a:pt x="32981" y="45293"/>
                  <a:pt x="33354" y="43759"/>
                  <a:pt x="34099" y="42315"/>
                </a:cubicBezTo>
                <a:cubicBezTo>
                  <a:pt x="34844" y="40962"/>
                  <a:pt x="35776" y="39609"/>
                  <a:pt x="36894" y="38345"/>
                </a:cubicBezTo>
                <a:cubicBezTo>
                  <a:pt x="37267" y="39067"/>
                  <a:pt x="37639" y="39789"/>
                  <a:pt x="38012" y="40511"/>
                </a:cubicBezTo>
                <a:cubicBezTo>
                  <a:pt x="38385" y="41052"/>
                  <a:pt x="38757" y="41593"/>
                  <a:pt x="38944" y="42225"/>
                </a:cubicBezTo>
                <a:cubicBezTo>
                  <a:pt x="39130" y="42857"/>
                  <a:pt x="38944" y="43488"/>
                  <a:pt x="38944" y="44210"/>
                </a:cubicBezTo>
                <a:cubicBezTo>
                  <a:pt x="38944" y="45203"/>
                  <a:pt x="38944" y="46195"/>
                  <a:pt x="38944" y="47278"/>
                </a:cubicBezTo>
                <a:cubicBezTo>
                  <a:pt x="38944" y="47819"/>
                  <a:pt x="38757" y="48451"/>
                  <a:pt x="38757" y="48992"/>
                </a:cubicBezTo>
                <a:cubicBezTo>
                  <a:pt x="38944" y="49263"/>
                  <a:pt x="39130" y="49443"/>
                  <a:pt x="39316" y="49714"/>
                </a:cubicBezTo>
                <a:cubicBezTo>
                  <a:pt x="39689" y="50075"/>
                  <a:pt x="39130" y="50796"/>
                  <a:pt x="38944" y="51248"/>
                </a:cubicBezTo>
                <a:cubicBezTo>
                  <a:pt x="38571" y="52240"/>
                  <a:pt x="38198" y="53323"/>
                  <a:pt x="37826" y="54315"/>
                </a:cubicBezTo>
                <a:cubicBezTo>
                  <a:pt x="36708" y="58466"/>
                  <a:pt x="37267" y="62706"/>
                  <a:pt x="37826" y="66766"/>
                </a:cubicBezTo>
                <a:cubicBezTo>
                  <a:pt x="38385" y="70917"/>
                  <a:pt x="39689" y="74977"/>
                  <a:pt x="41925" y="79037"/>
                </a:cubicBezTo>
                <a:cubicBezTo>
                  <a:pt x="42857" y="80751"/>
                  <a:pt x="43975" y="82466"/>
                  <a:pt x="43975" y="84270"/>
                </a:cubicBezTo>
                <a:cubicBezTo>
                  <a:pt x="44161" y="85804"/>
                  <a:pt x="43416" y="87248"/>
                  <a:pt x="42670" y="88781"/>
                </a:cubicBezTo>
                <a:cubicBezTo>
                  <a:pt x="41552" y="90766"/>
                  <a:pt x="40993" y="92751"/>
                  <a:pt x="41552" y="94827"/>
                </a:cubicBezTo>
                <a:cubicBezTo>
                  <a:pt x="42111" y="96812"/>
                  <a:pt x="43229" y="98796"/>
                  <a:pt x="44534" y="100691"/>
                </a:cubicBezTo>
                <a:cubicBezTo>
                  <a:pt x="45652" y="102586"/>
                  <a:pt x="46770" y="104390"/>
                  <a:pt x="47888" y="106195"/>
                </a:cubicBezTo>
                <a:cubicBezTo>
                  <a:pt x="48819" y="107639"/>
                  <a:pt x="49751" y="109082"/>
                  <a:pt x="50496" y="110526"/>
                </a:cubicBezTo>
                <a:cubicBezTo>
                  <a:pt x="50869" y="110977"/>
                  <a:pt x="51242" y="111609"/>
                  <a:pt x="51055" y="112060"/>
                </a:cubicBezTo>
                <a:cubicBezTo>
                  <a:pt x="50869" y="112421"/>
                  <a:pt x="49751" y="114045"/>
                  <a:pt x="49751" y="114225"/>
                </a:cubicBezTo>
                <a:cubicBezTo>
                  <a:pt x="49565" y="114496"/>
                  <a:pt x="49378" y="114766"/>
                  <a:pt x="49192" y="115037"/>
                </a:cubicBezTo>
                <a:cubicBezTo>
                  <a:pt x="48819" y="115308"/>
                  <a:pt x="48260" y="115578"/>
                  <a:pt x="47515" y="115849"/>
                </a:cubicBezTo>
                <a:cubicBezTo>
                  <a:pt x="47329" y="116030"/>
                  <a:pt x="46956" y="116210"/>
                  <a:pt x="46583" y="116390"/>
                </a:cubicBezTo>
                <a:cubicBezTo>
                  <a:pt x="46397" y="116390"/>
                  <a:pt x="46211" y="116481"/>
                  <a:pt x="46024" y="116571"/>
                </a:cubicBezTo>
                <a:cubicBezTo>
                  <a:pt x="45838" y="116661"/>
                  <a:pt x="45838" y="116751"/>
                  <a:pt x="45652" y="116932"/>
                </a:cubicBezTo>
                <a:cubicBezTo>
                  <a:pt x="45279" y="117112"/>
                  <a:pt x="44906" y="117293"/>
                  <a:pt x="44720" y="117563"/>
                </a:cubicBezTo>
                <a:cubicBezTo>
                  <a:pt x="44534" y="117924"/>
                  <a:pt x="44534" y="118195"/>
                  <a:pt x="44720" y="118556"/>
                </a:cubicBezTo>
                <a:cubicBezTo>
                  <a:pt x="45465" y="119187"/>
                  <a:pt x="46956" y="119278"/>
                  <a:pt x="48074" y="119278"/>
                </a:cubicBezTo>
                <a:cubicBezTo>
                  <a:pt x="48633" y="119278"/>
                  <a:pt x="49192" y="119278"/>
                  <a:pt x="49751" y="119368"/>
                </a:cubicBezTo>
                <a:cubicBezTo>
                  <a:pt x="50310" y="119458"/>
                  <a:pt x="50683" y="119639"/>
                  <a:pt x="51242" y="119729"/>
                </a:cubicBezTo>
                <a:cubicBezTo>
                  <a:pt x="52546" y="120000"/>
                  <a:pt x="53850" y="120000"/>
                  <a:pt x="54968" y="120000"/>
                </a:cubicBezTo>
                <a:cubicBezTo>
                  <a:pt x="56086" y="120000"/>
                  <a:pt x="57391" y="120000"/>
                  <a:pt x="58509" y="119639"/>
                </a:cubicBezTo>
                <a:cubicBezTo>
                  <a:pt x="58695" y="119548"/>
                  <a:pt x="59068" y="119458"/>
                  <a:pt x="59254" y="119368"/>
                </a:cubicBezTo>
                <a:cubicBezTo>
                  <a:pt x="59440" y="119278"/>
                  <a:pt x="59813" y="119187"/>
                  <a:pt x="59813" y="119007"/>
                </a:cubicBezTo>
                <a:cubicBezTo>
                  <a:pt x="59813" y="119007"/>
                  <a:pt x="59813" y="119007"/>
                  <a:pt x="59813" y="119007"/>
                </a:cubicBezTo>
                <a:cubicBezTo>
                  <a:pt x="60000" y="119007"/>
                  <a:pt x="60000" y="119007"/>
                  <a:pt x="60000" y="119007"/>
                </a:cubicBezTo>
                <a:cubicBezTo>
                  <a:pt x="60000" y="119187"/>
                  <a:pt x="60372" y="119278"/>
                  <a:pt x="60559" y="119368"/>
                </a:cubicBezTo>
                <a:cubicBezTo>
                  <a:pt x="60745" y="119458"/>
                  <a:pt x="61118" y="119548"/>
                  <a:pt x="61304" y="119639"/>
                </a:cubicBezTo>
                <a:cubicBezTo>
                  <a:pt x="62422" y="120000"/>
                  <a:pt x="63726" y="120000"/>
                  <a:pt x="64844" y="120000"/>
                </a:cubicBezTo>
                <a:cubicBezTo>
                  <a:pt x="65962" y="120000"/>
                  <a:pt x="67267" y="120000"/>
                  <a:pt x="68385" y="119729"/>
                </a:cubicBezTo>
                <a:cubicBezTo>
                  <a:pt x="69130" y="119639"/>
                  <a:pt x="69503" y="119458"/>
                  <a:pt x="70062" y="119368"/>
                </a:cubicBezTo>
                <a:cubicBezTo>
                  <a:pt x="70621" y="119278"/>
                  <a:pt x="71180" y="119278"/>
                  <a:pt x="71739" y="119278"/>
                </a:cubicBezTo>
                <a:cubicBezTo>
                  <a:pt x="72857" y="119278"/>
                  <a:pt x="74347" y="119187"/>
                  <a:pt x="75093" y="118556"/>
                </a:cubicBezTo>
                <a:cubicBezTo>
                  <a:pt x="75279" y="118195"/>
                  <a:pt x="75279" y="117924"/>
                  <a:pt x="75093" y="117563"/>
                </a:cubicBezTo>
                <a:cubicBezTo>
                  <a:pt x="74906" y="117293"/>
                  <a:pt x="74534" y="117112"/>
                  <a:pt x="74161" y="116932"/>
                </a:cubicBezTo>
                <a:cubicBezTo>
                  <a:pt x="73975" y="116751"/>
                  <a:pt x="73975" y="116661"/>
                  <a:pt x="73788" y="116571"/>
                </a:cubicBezTo>
                <a:cubicBezTo>
                  <a:pt x="73602" y="116481"/>
                  <a:pt x="73416" y="116390"/>
                  <a:pt x="73229" y="116390"/>
                </a:cubicBezTo>
                <a:cubicBezTo>
                  <a:pt x="72857" y="116210"/>
                  <a:pt x="72484" y="116030"/>
                  <a:pt x="72298" y="115849"/>
                </a:cubicBezTo>
                <a:cubicBezTo>
                  <a:pt x="71552" y="115578"/>
                  <a:pt x="70993" y="115308"/>
                  <a:pt x="70621" y="115037"/>
                </a:cubicBezTo>
                <a:cubicBezTo>
                  <a:pt x="70434" y="114857"/>
                  <a:pt x="69503" y="113503"/>
                  <a:pt x="69503" y="113503"/>
                </a:cubicBezTo>
                <a:cubicBezTo>
                  <a:pt x="69130" y="112872"/>
                  <a:pt x="68571" y="111969"/>
                  <a:pt x="68757" y="111518"/>
                </a:cubicBezTo>
                <a:cubicBezTo>
                  <a:pt x="68944" y="110887"/>
                  <a:pt x="69316" y="110255"/>
                  <a:pt x="69689" y="109714"/>
                </a:cubicBezTo>
                <a:cubicBezTo>
                  <a:pt x="70434" y="108451"/>
                  <a:pt x="71180" y="107278"/>
                  <a:pt x="71925" y="106015"/>
                </a:cubicBezTo>
                <a:cubicBezTo>
                  <a:pt x="73043" y="104210"/>
                  <a:pt x="74347" y="102406"/>
                  <a:pt x="75465" y="100601"/>
                </a:cubicBezTo>
                <a:cubicBezTo>
                  <a:pt x="76583" y="98706"/>
                  <a:pt x="77701" y="96721"/>
                  <a:pt x="78260" y="94736"/>
                </a:cubicBezTo>
                <a:cubicBezTo>
                  <a:pt x="78633" y="92751"/>
                  <a:pt x="78260" y="90857"/>
                  <a:pt x="77329" y="88872"/>
                </a:cubicBezTo>
                <a:cubicBezTo>
                  <a:pt x="76583" y="87338"/>
                  <a:pt x="75838" y="85804"/>
                  <a:pt x="75838" y="84270"/>
                </a:cubicBezTo>
                <a:cubicBezTo>
                  <a:pt x="75838" y="82556"/>
                  <a:pt x="76956" y="80932"/>
                  <a:pt x="77888" y="79218"/>
                </a:cubicBezTo>
                <a:cubicBezTo>
                  <a:pt x="78819" y="77323"/>
                  <a:pt x="79751" y="75428"/>
                  <a:pt x="80496" y="73443"/>
                </a:cubicBezTo>
                <a:cubicBezTo>
                  <a:pt x="81242" y="71458"/>
                  <a:pt x="81614" y="69473"/>
                  <a:pt x="81987" y="67488"/>
                </a:cubicBezTo>
                <a:cubicBezTo>
                  <a:pt x="82360" y="65413"/>
                  <a:pt x="82546" y="63338"/>
                  <a:pt x="82546" y="61353"/>
                </a:cubicBezTo>
                <a:cubicBezTo>
                  <a:pt x="82732" y="59368"/>
                  <a:pt x="82732" y="57383"/>
                  <a:pt x="82173" y="55398"/>
                </a:cubicBezTo>
                <a:cubicBezTo>
                  <a:pt x="81801" y="54406"/>
                  <a:pt x="81614" y="53413"/>
                  <a:pt x="81055" y="52511"/>
                </a:cubicBezTo>
                <a:cubicBezTo>
                  <a:pt x="80869" y="51969"/>
                  <a:pt x="80683" y="51428"/>
                  <a:pt x="80496" y="50977"/>
                </a:cubicBezTo>
                <a:cubicBezTo>
                  <a:pt x="80310" y="50706"/>
                  <a:pt x="80310" y="50526"/>
                  <a:pt x="80124" y="50255"/>
                </a:cubicBezTo>
                <a:cubicBezTo>
                  <a:pt x="80124" y="49984"/>
                  <a:pt x="80124" y="49804"/>
                  <a:pt x="80124" y="49533"/>
                </a:cubicBezTo>
                <a:cubicBezTo>
                  <a:pt x="80496" y="48721"/>
                  <a:pt x="80310" y="48000"/>
                  <a:pt x="80310" y="47187"/>
                </a:cubicBezTo>
                <a:cubicBezTo>
                  <a:pt x="80310" y="45654"/>
                  <a:pt x="80124" y="44120"/>
                  <a:pt x="80124" y="42676"/>
                </a:cubicBezTo>
                <a:cubicBezTo>
                  <a:pt x="80124" y="42135"/>
                  <a:pt x="80310" y="41774"/>
                  <a:pt x="80683" y="41323"/>
                </a:cubicBezTo>
                <a:cubicBezTo>
                  <a:pt x="82360" y="38616"/>
                  <a:pt x="82360" y="38616"/>
                  <a:pt x="82360" y="38616"/>
                </a:cubicBezTo>
                <a:cubicBezTo>
                  <a:pt x="82732" y="38075"/>
                  <a:pt x="82732" y="38075"/>
                  <a:pt x="82732" y="38075"/>
                </a:cubicBezTo>
                <a:cubicBezTo>
                  <a:pt x="83664" y="39157"/>
                  <a:pt x="84409" y="40240"/>
                  <a:pt x="84968" y="41323"/>
                </a:cubicBezTo>
                <a:cubicBezTo>
                  <a:pt x="85900" y="42586"/>
                  <a:pt x="86273" y="44030"/>
                  <a:pt x="87018" y="45383"/>
                </a:cubicBezTo>
                <a:cubicBezTo>
                  <a:pt x="88509" y="48180"/>
                  <a:pt x="91118" y="50796"/>
                  <a:pt x="93913" y="53413"/>
                </a:cubicBezTo>
                <a:cubicBezTo>
                  <a:pt x="95403" y="54586"/>
                  <a:pt x="96521" y="55849"/>
                  <a:pt x="97639" y="57112"/>
                </a:cubicBezTo>
                <a:cubicBezTo>
                  <a:pt x="98198" y="57563"/>
                  <a:pt x="98757" y="58105"/>
                  <a:pt x="98944" y="58556"/>
                </a:cubicBezTo>
                <a:cubicBezTo>
                  <a:pt x="99130" y="58736"/>
                  <a:pt x="98757" y="58917"/>
                  <a:pt x="98757" y="59187"/>
                </a:cubicBezTo>
                <a:cubicBezTo>
                  <a:pt x="98757" y="59458"/>
                  <a:pt x="98757" y="59729"/>
                  <a:pt x="98757" y="60000"/>
                </a:cubicBezTo>
                <a:cubicBezTo>
                  <a:pt x="99130" y="60902"/>
                  <a:pt x="99875" y="61804"/>
                  <a:pt x="100434" y="62616"/>
                </a:cubicBezTo>
                <a:cubicBezTo>
                  <a:pt x="100807" y="62977"/>
                  <a:pt x="100807" y="63338"/>
                  <a:pt x="100807" y="63699"/>
                </a:cubicBezTo>
                <a:cubicBezTo>
                  <a:pt x="100993" y="64240"/>
                  <a:pt x="101180" y="64781"/>
                  <a:pt x="101180" y="65323"/>
                </a:cubicBezTo>
                <a:cubicBezTo>
                  <a:pt x="101180" y="65774"/>
                  <a:pt x="101180" y="66225"/>
                  <a:pt x="101552" y="66586"/>
                </a:cubicBezTo>
                <a:cubicBezTo>
                  <a:pt x="101925" y="67037"/>
                  <a:pt x="103043" y="67398"/>
                  <a:pt x="103602" y="66766"/>
                </a:cubicBezTo>
                <a:cubicBezTo>
                  <a:pt x="104161" y="66315"/>
                  <a:pt x="103975" y="65684"/>
                  <a:pt x="103788" y="65233"/>
                </a:cubicBezTo>
                <a:cubicBezTo>
                  <a:pt x="103788" y="64962"/>
                  <a:pt x="103788" y="64781"/>
                  <a:pt x="103788" y="64511"/>
                </a:cubicBezTo>
                <a:cubicBezTo>
                  <a:pt x="103602" y="64330"/>
                  <a:pt x="103602" y="63969"/>
                  <a:pt x="103788" y="63879"/>
                </a:cubicBezTo>
                <a:cubicBezTo>
                  <a:pt x="104161" y="63969"/>
                  <a:pt x="104161" y="64511"/>
                  <a:pt x="104347" y="64691"/>
                </a:cubicBezTo>
                <a:cubicBezTo>
                  <a:pt x="104347" y="65142"/>
                  <a:pt x="104534" y="65503"/>
                  <a:pt x="104534" y="65954"/>
                </a:cubicBezTo>
                <a:cubicBezTo>
                  <a:pt x="104720" y="66496"/>
                  <a:pt x="104534" y="67127"/>
                  <a:pt x="105093" y="67669"/>
                </a:cubicBezTo>
                <a:cubicBezTo>
                  <a:pt x="105465" y="67939"/>
                  <a:pt x="106211" y="68120"/>
                  <a:pt x="106956" y="67849"/>
                </a:cubicBezTo>
                <a:cubicBezTo>
                  <a:pt x="107515" y="67578"/>
                  <a:pt x="107515" y="67037"/>
                  <a:pt x="107515" y="66586"/>
                </a:cubicBezTo>
                <a:cubicBezTo>
                  <a:pt x="107515" y="65774"/>
                  <a:pt x="107142" y="64962"/>
                  <a:pt x="107142" y="64150"/>
                </a:cubicBezTo>
                <a:cubicBezTo>
                  <a:pt x="107888" y="65052"/>
                  <a:pt x="108447" y="66045"/>
                  <a:pt x="109378" y="66947"/>
                </a:cubicBezTo>
                <a:cubicBezTo>
                  <a:pt x="109751" y="67308"/>
                  <a:pt x="110124" y="67849"/>
                  <a:pt x="110869" y="68030"/>
                </a:cubicBezTo>
                <a:cubicBezTo>
                  <a:pt x="111614" y="68210"/>
                  <a:pt x="112360" y="67939"/>
                  <a:pt x="112546" y="67578"/>
                </a:cubicBezTo>
                <a:cubicBezTo>
                  <a:pt x="112919" y="66857"/>
                  <a:pt x="111987" y="66045"/>
                  <a:pt x="111428" y="65503"/>
                </a:cubicBezTo>
                <a:cubicBezTo>
                  <a:pt x="111055" y="64872"/>
                  <a:pt x="110124" y="64060"/>
                  <a:pt x="110124" y="63428"/>
                </a:cubicBezTo>
                <a:cubicBezTo>
                  <a:pt x="111428" y="63789"/>
                  <a:pt x="112173" y="64601"/>
                  <a:pt x="112919" y="65142"/>
                </a:cubicBezTo>
                <a:cubicBezTo>
                  <a:pt x="113478" y="65593"/>
                  <a:pt x="114968" y="66857"/>
                  <a:pt x="116459" y="66315"/>
                </a:cubicBezTo>
                <a:cubicBezTo>
                  <a:pt x="117763" y="65864"/>
                  <a:pt x="116273" y="65052"/>
                  <a:pt x="115714" y="64601"/>
                </a:cubicBezTo>
                <a:cubicBezTo>
                  <a:pt x="115155" y="63969"/>
                  <a:pt x="114409" y="63428"/>
                  <a:pt x="113850" y="62887"/>
                </a:cubicBezTo>
                <a:cubicBezTo>
                  <a:pt x="113291" y="62345"/>
                  <a:pt x="112360" y="61714"/>
                  <a:pt x="112173" y="61082"/>
                </a:cubicBezTo>
                <a:cubicBezTo>
                  <a:pt x="113105" y="61263"/>
                  <a:pt x="113850" y="61804"/>
                  <a:pt x="114409" y="62075"/>
                </a:cubicBezTo>
                <a:cubicBezTo>
                  <a:pt x="115341" y="62345"/>
                  <a:pt x="116273" y="62526"/>
                  <a:pt x="117018" y="62616"/>
                </a:cubicBezTo>
                <a:cubicBezTo>
                  <a:pt x="117763" y="62616"/>
                  <a:pt x="118509" y="62706"/>
                  <a:pt x="119068" y="62436"/>
                </a:cubicBezTo>
                <a:cubicBezTo>
                  <a:pt x="120000" y="62075"/>
                  <a:pt x="119254" y="61624"/>
                  <a:pt x="118509" y="61353"/>
                </a:cubicBezTo>
                <a:close/>
                <a:moveTo>
                  <a:pt x="60000" y="108180"/>
                </a:moveTo>
                <a:cubicBezTo>
                  <a:pt x="59440" y="106105"/>
                  <a:pt x="59068" y="103939"/>
                  <a:pt x="59068" y="101774"/>
                </a:cubicBezTo>
                <a:cubicBezTo>
                  <a:pt x="59068" y="100691"/>
                  <a:pt x="59440" y="99699"/>
                  <a:pt x="59627" y="98616"/>
                </a:cubicBezTo>
                <a:cubicBezTo>
                  <a:pt x="59627" y="97533"/>
                  <a:pt x="59627" y="96451"/>
                  <a:pt x="59627" y="95368"/>
                </a:cubicBezTo>
                <a:cubicBezTo>
                  <a:pt x="59440" y="93654"/>
                  <a:pt x="59440" y="91939"/>
                  <a:pt x="59254" y="90135"/>
                </a:cubicBezTo>
                <a:cubicBezTo>
                  <a:pt x="59068" y="89593"/>
                  <a:pt x="58881" y="88962"/>
                  <a:pt x="58695" y="88330"/>
                </a:cubicBezTo>
                <a:cubicBezTo>
                  <a:pt x="58509" y="87789"/>
                  <a:pt x="58509" y="87067"/>
                  <a:pt x="58695" y="86526"/>
                </a:cubicBezTo>
                <a:cubicBezTo>
                  <a:pt x="58881" y="85984"/>
                  <a:pt x="59440" y="85443"/>
                  <a:pt x="59627" y="84812"/>
                </a:cubicBezTo>
                <a:cubicBezTo>
                  <a:pt x="59813" y="84270"/>
                  <a:pt x="59813" y="83639"/>
                  <a:pt x="59627" y="83007"/>
                </a:cubicBezTo>
                <a:cubicBezTo>
                  <a:pt x="59254" y="81654"/>
                  <a:pt x="59627" y="80300"/>
                  <a:pt x="60000" y="78947"/>
                </a:cubicBezTo>
                <a:cubicBezTo>
                  <a:pt x="60186" y="79939"/>
                  <a:pt x="60559" y="81112"/>
                  <a:pt x="60372" y="82105"/>
                </a:cubicBezTo>
                <a:cubicBezTo>
                  <a:pt x="60372" y="83097"/>
                  <a:pt x="59813" y="84090"/>
                  <a:pt x="60186" y="85082"/>
                </a:cubicBezTo>
                <a:cubicBezTo>
                  <a:pt x="60372" y="85443"/>
                  <a:pt x="60559" y="85894"/>
                  <a:pt x="60931" y="86255"/>
                </a:cubicBezTo>
                <a:cubicBezTo>
                  <a:pt x="61304" y="86706"/>
                  <a:pt x="61304" y="87248"/>
                  <a:pt x="61304" y="87789"/>
                </a:cubicBezTo>
                <a:cubicBezTo>
                  <a:pt x="61118" y="88781"/>
                  <a:pt x="60745" y="89864"/>
                  <a:pt x="60559" y="90857"/>
                </a:cubicBezTo>
                <a:cubicBezTo>
                  <a:pt x="60372" y="92300"/>
                  <a:pt x="60372" y="93834"/>
                  <a:pt x="60186" y="95278"/>
                </a:cubicBezTo>
                <a:cubicBezTo>
                  <a:pt x="60186" y="96270"/>
                  <a:pt x="60186" y="97172"/>
                  <a:pt x="60186" y="98075"/>
                </a:cubicBezTo>
                <a:cubicBezTo>
                  <a:pt x="60372" y="99067"/>
                  <a:pt x="60559" y="100150"/>
                  <a:pt x="60745" y="101142"/>
                </a:cubicBezTo>
                <a:cubicBezTo>
                  <a:pt x="60931" y="103488"/>
                  <a:pt x="60372" y="105834"/>
                  <a:pt x="60000" y="108180"/>
                </a:cubicBezTo>
                <a:close/>
                <a:moveTo>
                  <a:pt x="118322" y="62255"/>
                </a:moveTo>
                <a:cubicBezTo>
                  <a:pt x="118322" y="62255"/>
                  <a:pt x="118322" y="62255"/>
                  <a:pt x="118322" y="62255"/>
                </a:cubicBezTo>
                <a:cubicBezTo>
                  <a:pt x="117950" y="62255"/>
                  <a:pt x="118136" y="62255"/>
                  <a:pt x="118322" y="62255"/>
                </a:cubicBezTo>
                <a:cubicBezTo>
                  <a:pt x="117577" y="62345"/>
                  <a:pt x="116645" y="62165"/>
                  <a:pt x="116086" y="62075"/>
                </a:cubicBezTo>
                <a:cubicBezTo>
                  <a:pt x="114968" y="61894"/>
                  <a:pt x="114223" y="61443"/>
                  <a:pt x="113291" y="61082"/>
                </a:cubicBezTo>
                <a:cubicBezTo>
                  <a:pt x="112919" y="60902"/>
                  <a:pt x="111614" y="60451"/>
                  <a:pt x="111428" y="60992"/>
                </a:cubicBezTo>
                <a:cubicBezTo>
                  <a:pt x="111428" y="61172"/>
                  <a:pt x="111614" y="61443"/>
                  <a:pt x="111801" y="61624"/>
                </a:cubicBezTo>
                <a:cubicBezTo>
                  <a:pt x="112732" y="62706"/>
                  <a:pt x="114037" y="63789"/>
                  <a:pt x="115341" y="64872"/>
                </a:cubicBezTo>
                <a:cubicBezTo>
                  <a:pt x="115714" y="65142"/>
                  <a:pt x="116086" y="65413"/>
                  <a:pt x="116086" y="65774"/>
                </a:cubicBezTo>
                <a:cubicBezTo>
                  <a:pt x="116273" y="66496"/>
                  <a:pt x="114782" y="65774"/>
                  <a:pt x="114409" y="65593"/>
                </a:cubicBezTo>
                <a:cubicBezTo>
                  <a:pt x="113291" y="64781"/>
                  <a:pt x="112360" y="63879"/>
                  <a:pt x="110869" y="63157"/>
                </a:cubicBezTo>
                <a:cubicBezTo>
                  <a:pt x="110310" y="62887"/>
                  <a:pt x="109378" y="62977"/>
                  <a:pt x="109565" y="63428"/>
                </a:cubicBezTo>
                <a:cubicBezTo>
                  <a:pt x="109565" y="63699"/>
                  <a:pt x="109751" y="64060"/>
                  <a:pt x="109937" y="64330"/>
                </a:cubicBezTo>
                <a:cubicBezTo>
                  <a:pt x="110310" y="64872"/>
                  <a:pt x="110683" y="65413"/>
                  <a:pt x="111055" y="65954"/>
                </a:cubicBezTo>
                <a:cubicBezTo>
                  <a:pt x="111428" y="66315"/>
                  <a:pt x="111614" y="66676"/>
                  <a:pt x="111801" y="67127"/>
                </a:cubicBezTo>
                <a:cubicBezTo>
                  <a:pt x="111987" y="67398"/>
                  <a:pt x="111614" y="68030"/>
                  <a:pt x="110869" y="67578"/>
                </a:cubicBezTo>
                <a:cubicBezTo>
                  <a:pt x="110310" y="67218"/>
                  <a:pt x="109937" y="66766"/>
                  <a:pt x="109565" y="66315"/>
                </a:cubicBezTo>
                <a:cubicBezTo>
                  <a:pt x="109192" y="65774"/>
                  <a:pt x="108819" y="65233"/>
                  <a:pt x="108447" y="64691"/>
                </a:cubicBezTo>
                <a:cubicBezTo>
                  <a:pt x="108260" y="64511"/>
                  <a:pt x="107888" y="63609"/>
                  <a:pt x="107142" y="63609"/>
                </a:cubicBezTo>
                <a:cubicBezTo>
                  <a:pt x="106211" y="63609"/>
                  <a:pt x="106397" y="64511"/>
                  <a:pt x="106397" y="64691"/>
                </a:cubicBezTo>
                <a:cubicBezTo>
                  <a:pt x="106397" y="65233"/>
                  <a:pt x="106583" y="65774"/>
                  <a:pt x="106770" y="66315"/>
                </a:cubicBezTo>
                <a:cubicBezTo>
                  <a:pt x="106770" y="66586"/>
                  <a:pt x="106956" y="67398"/>
                  <a:pt x="106397" y="67578"/>
                </a:cubicBezTo>
                <a:cubicBezTo>
                  <a:pt x="105465" y="67939"/>
                  <a:pt x="105465" y="66586"/>
                  <a:pt x="105465" y="66406"/>
                </a:cubicBezTo>
                <a:cubicBezTo>
                  <a:pt x="105279" y="66135"/>
                  <a:pt x="105279" y="65774"/>
                  <a:pt x="105279" y="65413"/>
                </a:cubicBezTo>
                <a:cubicBezTo>
                  <a:pt x="105093" y="65142"/>
                  <a:pt x="104906" y="63067"/>
                  <a:pt x="103416" y="63609"/>
                </a:cubicBezTo>
                <a:cubicBezTo>
                  <a:pt x="102670" y="63879"/>
                  <a:pt x="103043" y="64601"/>
                  <a:pt x="103043" y="64962"/>
                </a:cubicBezTo>
                <a:cubicBezTo>
                  <a:pt x="103043" y="65323"/>
                  <a:pt x="103229" y="65774"/>
                  <a:pt x="103229" y="66135"/>
                </a:cubicBezTo>
                <a:cubicBezTo>
                  <a:pt x="103043" y="66406"/>
                  <a:pt x="102857" y="67127"/>
                  <a:pt x="102298" y="66586"/>
                </a:cubicBezTo>
                <a:cubicBezTo>
                  <a:pt x="101739" y="66135"/>
                  <a:pt x="101925" y="65593"/>
                  <a:pt x="101925" y="65052"/>
                </a:cubicBezTo>
                <a:cubicBezTo>
                  <a:pt x="101739" y="64511"/>
                  <a:pt x="101552" y="63879"/>
                  <a:pt x="101552" y="63248"/>
                </a:cubicBezTo>
                <a:cubicBezTo>
                  <a:pt x="101366" y="63067"/>
                  <a:pt x="101366" y="62796"/>
                  <a:pt x="101366" y="62616"/>
                </a:cubicBezTo>
                <a:cubicBezTo>
                  <a:pt x="100807" y="61894"/>
                  <a:pt x="100062" y="61172"/>
                  <a:pt x="99689" y="60360"/>
                </a:cubicBezTo>
                <a:cubicBezTo>
                  <a:pt x="99503" y="59729"/>
                  <a:pt x="100062" y="59097"/>
                  <a:pt x="99503" y="58375"/>
                </a:cubicBezTo>
                <a:cubicBezTo>
                  <a:pt x="96708" y="54315"/>
                  <a:pt x="91677" y="50706"/>
                  <a:pt x="88881" y="46646"/>
                </a:cubicBezTo>
                <a:cubicBezTo>
                  <a:pt x="88136" y="45563"/>
                  <a:pt x="87763" y="44481"/>
                  <a:pt x="87204" y="43398"/>
                </a:cubicBezTo>
                <a:cubicBezTo>
                  <a:pt x="86832" y="42315"/>
                  <a:pt x="86086" y="41233"/>
                  <a:pt x="85155" y="40150"/>
                </a:cubicBezTo>
                <a:cubicBezTo>
                  <a:pt x="84596" y="39338"/>
                  <a:pt x="83850" y="38526"/>
                  <a:pt x="83105" y="37624"/>
                </a:cubicBezTo>
                <a:cubicBezTo>
                  <a:pt x="82919" y="37443"/>
                  <a:pt x="82919" y="37263"/>
                  <a:pt x="83105" y="37082"/>
                </a:cubicBezTo>
                <a:cubicBezTo>
                  <a:pt x="83105" y="36992"/>
                  <a:pt x="84782" y="31308"/>
                  <a:pt x="84223" y="31218"/>
                </a:cubicBezTo>
                <a:cubicBezTo>
                  <a:pt x="83850" y="31127"/>
                  <a:pt x="81987" y="37624"/>
                  <a:pt x="81987" y="37894"/>
                </a:cubicBezTo>
                <a:cubicBezTo>
                  <a:pt x="81987" y="37894"/>
                  <a:pt x="81801" y="37894"/>
                  <a:pt x="81801" y="37894"/>
                </a:cubicBezTo>
                <a:cubicBezTo>
                  <a:pt x="81055" y="39157"/>
                  <a:pt x="80124" y="40421"/>
                  <a:pt x="79378" y="41774"/>
                </a:cubicBezTo>
                <a:cubicBezTo>
                  <a:pt x="79192" y="41774"/>
                  <a:pt x="79192" y="41954"/>
                  <a:pt x="79192" y="41954"/>
                </a:cubicBezTo>
                <a:cubicBezTo>
                  <a:pt x="79006" y="42045"/>
                  <a:pt x="79006" y="42496"/>
                  <a:pt x="79006" y="42586"/>
                </a:cubicBezTo>
                <a:cubicBezTo>
                  <a:pt x="79006" y="43488"/>
                  <a:pt x="79006" y="44300"/>
                  <a:pt x="79006" y="45112"/>
                </a:cubicBezTo>
                <a:cubicBezTo>
                  <a:pt x="79006" y="46195"/>
                  <a:pt x="79192" y="47278"/>
                  <a:pt x="79006" y="48360"/>
                </a:cubicBezTo>
                <a:cubicBezTo>
                  <a:pt x="79006" y="48541"/>
                  <a:pt x="79006" y="48721"/>
                  <a:pt x="79006" y="48902"/>
                </a:cubicBezTo>
                <a:cubicBezTo>
                  <a:pt x="79006" y="49172"/>
                  <a:pt x="78819" y="49443"/>
                  <a:pt x="78819" y="49804"/>
                </a:cubicBezTo>
                <a:cubicBezTo>
                  <a:pt x="78819" y="50075"/>
                  <a:pt x="79006" y="50436"/>
                  <a:pt x="79192" y="50706"/>
                </a:cubicBezTo>
                <a:cubicBezTo>
                  <a:pt x="79378" y="51157"/>
                  <a:pt x="79565" y="51609"/>
                  <a:pt x="79751" y="52060"/>
                </a:cubicBezTo>
                <a:cubicBezTo>
                  <a:pt x="80496" y="53774"/>
                  <a:pt x="81055" y="55578"/>
                  <a:pt x="81242" y="57293"/>
                </a:cubicBezTo>
                <a:cubicBezTo>
                  <a:pt x="81428" y="59007"/>
                  <a:pt x="81242" y="60812"/>
                  <a:pt x="81055" y="62616"/>
                </a:cubicBezTo>
                <a:cubicBezTo>
                  <a:pt x="81055" y="64330"/>
                  <a:pt x="80869" y="66045"/>
                  <a:pt x="80496" y="67849"/>
                </a:cubicBezTo>
                <a:cubicBezTo>
                  <a:pt x="79751" y="71368"/>
                  <a:pt x="78633" y="74887"/>
                  <a:pt x="76770" y="78315"/>
                </a:cubicBezTo>
                <a:cubicBezTo>
                  <a:pt x="75838" y="80030"/>
                  <a:pt x="74720" y="81654"/>
                  <a:pt x="74347" y="83368"/>
                </a:cubicBezTo>
                <a:cubicBezTo>
                  <a:pt x="74347" y="84360"/>
                  <a:pt x="74347" y="85263"/>
                  <a:pt x="74720" y="86255"/>
                </a:cubicBezTo>
                <a:cubicBezTo>
                  <a:pt x="75093" y="87969"/>
                  <a:pt x="76397" y="89593"/>
                  <a:pt x="76770" y="91398"/>
                </a:cubicBezTo>
                <a:cubicBezTo>
                  <a:pt x="77329" y="93112"/>
                  <a:pt x="76956" y="94827"/>
                  <a:pt x="76211" y="96451"/>
                </a:cubicBezTo>
                <a:cubicBezTo>
                  <a:pt x="75279" y="98796"/>
                  <a:pt x="73602" y="101142"/>
                  <a:pt x="72298" y="103398"/>
                </a:cubicBezTo>
                <a:cubicBezTo>
                  <a:pt x="71180" y="105203"/>
                  <a:pt x="70062" y="106917"/>
                  <a:pt x="69130" y="108631"/>
                </a:cubicBezTo>
                <a:cubicBezTo>
                  <a:pt x="68571" y="109353"/>
                  <a:pt x="68198" y="110075"/>
                  <a:pt x="67826" y="110796"/>
                </a:cubicBezTo>
                <a:cubicBezTo>
                  <a:pt x="67639" y="111248"/>
                  <a:pt x="67453" y="111699"/>
                  <a:pt x="67639" y="112150"/>
                </a:cubicBezTo>
                <a:cubicBezTo>
                  <a:pt x="67826" y="112691"/>
                  <a:pt x="69689" y="115037"/>
                  <a:pt x="69875" y="115218"/>
                </a:cubicBezTo>
                <a:cubicBezTo>
                  <a:pt x="70434" y="115578"/>
                  <a:pt x="70993" y="115849"/>
                  <a:pt x="71552" y="116210"/>
                </a:cubicBezTo>
                <a:cubicBezTo>
                  <a:pt x="71925" y="116300"/>
                  <a:pt x="72298" y="116481"/>
                  <a:pt x="72484" y="116661"/>
                </a:cubicBezTo>
                <a:cubicBezTo>
                  <a:pt x="72670" y="116751"/>
                  <a:pt x="72857" y="116842"/>
                  <a:pt x="73043" y="116932"/>
                </a:cubicBezTo>
                <a:cubicBezTo>
                  <a:pt x="73229" y="117022"/>
                  <a:pt x="73416" y="117112"/>
                  <a:pt x="73602" y="117112"/>
                </a:cubicBezTo>
                <a:cubicBezTo>
                  <a:pt x="74161" y="117473"/>
                  <a:pt x="74534" y="118015"/>
                  <a:pt x="74161" y="118375"/>
                </a:cubicBezTo>
                <a:cubicBezTo>
                  <a:pt x="73975" y="118556"/>
                  <a:pt x="73602" y="118646"/>
                  <a:pt x="73229" y="118736"/>
                </a:cubicBezTo>
                <a:cubicBezTo>
                  <a:pt x="72670" y="118827"/>
                  <a:pt x="72298" y="118827"/>
                  <a:pt x="71739" y="118827"/>
                </a:cubicBezTo>
                <a:cubicBezTo>
                  <a:pt x="70993" y="118827"/>
                  <a:pt x="70434" y="118917"/>
                  <a:pt x="69875" y="118917"/>
                </a:cubicBezTo>
                <a:cubicBezTo>
                  <a:pt x="69130" y="119007"/>
                  <a:pt x="68571" y="119187"/>
                  <a:pt x="68198" y="119278"/>
                </a:cubicBezTo>
                <a:cubicBezTo>
                  <a:pt x="67080" y="119548"/>
                  <a:pt x="65962" y="119639"/>
                  <a:pt x="64844" y="119639"/>
                </a:cubicBezTo>
                <a:cubicBezTo>
                  <a:pt x="63726" y="119639"/>
                  <a:pt x="62795" y="119548"/>
                  <a:pt x="61863" y="119368"/>
                </a:cubicBezTo>
                <a:cubicBezTo>
                  <a:pt x="60559" y="119097"/>
                  <a:pt x="59627" y="117563"/>
                  <a:pt x="60372" y="115578"/>
                </a:cubicBezTo>
                <a:cubicBezTo>
                  <a:pt x="60559" y="115488"/>
                  <a:pt x="60372" y="114135"/>
                  <a:pt x="60372" y="114135"/>
                </a:cubicBezTo>
                <a:cubicBezTo>
                  <a:pt x="60372" y="113413"/>
                  <a:pt x="60372" y="112691"/>
                  <a:pt x="60372" y="111969"/>
                </a:cubicBezTo>
                <a:cubicBezTo>
                  <a:pt x="60372" y="109082"/>
                  <a:pt x="61490" y="106195"/>
                  <a:pt x="61677" y="103308"/>
                </a:cubicBezTo>
                <a:cubicBezTo>
                  <a:pt x="61863" y="101503"/>
                  <a:pt x="61490" y="99789"/>
                  <a:pt x="61304" y="98075"/>
                </a:cubicBezTo>
                <a:cubicBezTo>
                  <a:pt x="61118" y="96812"/>
                  <a:pt x="61304" y="95639"/>
                  <a:pt x="61490" y="94375"/>
                </a:cubicBezTo>
                <a:cubicBezTo>
                  <a:pt x="61490" y="92842"/>
                  <a:pt x="61490" y="91308"/>
                  <a:pt x="61863" y="89774"/>
                </a:cubicBezTo>
                <a:cubicBezTo>
                  <a:pt x="62049" y="88962"/>
                  <a:pt x="62422" y="88060"/>
                  <a:pt x="62236" y="87157"/>
                </a:cubicBezTo>
                <a:cubicBezTo>
                  <a:pt x="62236" y="86887"/>
                  <a:pt x="62236" y="86616"/>
                  <a:pt x="62049" y="86345"/>
                </a:cubicBezTo>
                <a:cubicBezTo>
                  <a:pt x="61863" y="85984"/>
                  <a:pt x="61490" y="85624"/>
                  <a:pt x="61304" y="85263"/>
                </a:cubicBezTo>
                <a:cubicBezTo>
                  <a:pt x="60931" y="84360"/>
                  <a:pt x="61118" y="83548"/>
                  <a:pt x="61304" y="82646"/>
                </a:cubicBezTo>
                <a:cubicBezTo>
                  <a:pt x="61490" y="81834"/>
                  <a:pt x="61304" y="80932"/>
                  <a:pt x="61118" y="80120"/>
                </a:cubicBezTo>
                <a:cubicBezTo>
                  <a:pt x="60745" y="78496"/>
                  <a:pt x="60372" y="76781"/>
                  <a:pt x="60372" y="75157"/>
                </a:cubicBezTo>
                <a:cubicBezTo>
                  <a:pt x="60186" y="72721"/>
                  <a:pt x="60372" y="70375"/>
                  <a:pt x="60372" y="68030"/>
                </a:cubicBezTo>
                <a:cubicBezTo>
                  <a:pt x="60372" y="67127"/>
                  <a:pt x="60372" y="66315"/>
                  <a:pt x="60186" y="65413"/>
                </a:cubicBezTo>
                <a:cubicBezTo>
                  <a:pt x="60186" y="64240"/>
                  <a:pt x="60186" y="64240"/>
                  <a:pt x="60186" y="64240"/>
                </a:cubicBezTo>
                <a:cubicBezTo>
                  <a:pt x="60186" y="64150"/>
                  <a:pt x="60186" y="63789"/>
                  <a:pt x="60186" y="63699"/>
                </a:cubicBezTo>
                <a:cubicBezTo>
                  <a:pt x="60372" y="63789"/>
                  <a:pt x="60745" y="63879"/>
                  <a:pt x="60931" y="63969"/>
                </a:cubicBezTo>
                <a:cubicBezTo>
                  <a:pt x="61304" y="64150"/>
                  <a:pt x="61677" y="64240"/>
                  <a:pt x="62236" y="64330"/>
                </a:cubicBezTo>
                <a:cubicBezTo>
                  <a:pt x="62422" y="64421"/>
                  <a:pt x="62608" y="64511"/>
                  <a:pt x="62981" y="64511"/>
                </a:cubicBezTo>
                <a:cubicBezTo>
                  <a:pt x="63167" y="64601"/>
                  <a:pt x="63354" y="64601"/>
                  <a:pt x="63726" y="64691"/>
                </a:cubicBezTo>
                <a:cubicBezTo>
                  <a:pt x="63913" y="64781"/>
                  <a:pt x="64285" y="64781"/>
                  <a:pt x="64472" y="64872"/>
                </a:cubicBezTo>
                <a:cubicBezTo>
                  <a:pt x="64844" y="64872"/>
                  <a:pt x="65217" y="64872"/>
                  <a:pt x="65403" y="64962"/>
                </a:cubicBezTo>
                <a:cubicBezTo>
                  <a:pt x="66149" y="64962"/>
                  <a:pt x="66708" y="65052"/>
                  <a:pt x="67453" y="65052"/>
                </a:cubicBezTo>
                <a:cubicBezTo>
                  <a:pt x="68012" y="65052"/>
                  <a:pt x="68757" y="65052"/>
                  <a:pt x="69316" y="65052"/>
                </a:cubicBezTo>
                <a:cubicBezTo>
                  <a:pt x="70062" y="65052"/>
                  <a:pt x="70807" y="65052"/>
                  <a:pt x="71366" y="64962"/>
                </a:cubicBezTo>
                <a:cubicBezTo>
                  <a:pt x="71739" y="64962"/>
                  <a:pt x="72111" y="64962"/>
                  <a:pt x="72298" y="64872"/>
                </a:cubicBezTo>
                <a:cubicBezTo>
                  <a:pt x="72670" y="64872"/>
                  <a:pt x="73043" y="64872"/>
                  <a:pt x="73229" y="64781"/>
                </a:cubicBezTo>
                <a:cubicBezTo>
                  <a:pt x="74534" y="64601"/>
                  <a:pt x="75652" y="64240"/>
                  <a:pt x="76397" y="63969"/>
                </a:cubicBezTo>
                <a:cubicBezTo>
                  <a:pt x="76770" y="63789"/>
                  <a:pt x="76956" y="63609"/>
                  <a:pt x="77329" y="63428"/>
                </a:cubicBezTo>
                <a:cubicBezTo>
                  <a:pt x="77515" y="63338"/>
                  <a:pt x="77701" y="63157"/>
                  <a:pt x="77888" y="63067"/>
                </a:cubicBezTo>
                <a:cubicBezTo>
                  <a:pt x="78074" y="62796"/>
                  <a:pt x="78074" y="62616"/>
                  <a:pt x="78074" y="62616"/>
                </a:cubicBezTo>
                <a:cubicBezTo>
                  <a:pt x="78074" y="62616"/>
                  <a:pt x="78074" y="62796"/>
                  <a:pt x="77701" y="62977"/>
                </a:cubicBezTo>
                <a:cubicBezTo>
                  <a:pt x="77515" y="63067"/>
                  <a:pt x="77142" y="63157"/>
                  <a:pt x="76956" y="63338"/>
                </a:cubicBezTo>
                <a:cubicBezTo>
                  <a:pt x="76583" y="63428"/>
                  <a:pt x="76211" y="63518"/>
                  <a:pt x="75838" y="63699"/>
                </a:cubicBezTo>
                <a:cubicBezTo>
                  <a:pt x="75093" y="63879"/>
                  <a:pt x="74161" y="64060"/>
                  <a:pt x="73043" y="64240"/>
                </a:cubicBezTo>
                <a:cubicBezTo>
                  <a:pt x="72670" y="64240"/>
                  <a:pt x="72484" y="64240"/>
                  <a:pt x="72111" y="64240"/>
                </a:cubicBezTo>
                <a:cubicBezTo>
                  <a:pt x="71739" y="64330"/>
                  <a:pt x="71552" y="64330"/>
                  <a:pt x="71180" y="64330"/>
                </a:cubicBezTo>
                <a:cubicBezTo>
                  <a:pt x="70621" y="64330"/>
                  <a:pt x="70062" y="64330"/>
                  <a:pt x="69316" y="64330"/>
                </a:cubicBezTo>
                <a:cubicBezTo>
                  <a:pt x="68757" y="64330"/>
                  <a:pt x="68012" y="64330"/>
                  <a:pt x="67453" y="64330"/>
                </a:cubicBezTo>
                <a:cubicBezTo>
                  <a:pt x="66894" y="64330"/>
                  <a:pt x="66335" y="64240"/>
                  <a:pt x="65776" y="64240"/>
                </a:cubicBezTo>
                <a:cubicBezTo>
                  <a:pt x="65403" y="64150"/>
                  <a:pt x="65217" y="64150"/>
                  <a:pt x="64844" y="64150"/>
                </a:cubicBezTo>
                <a:cubicBezTo>
                  <a:pt x="64658" y="64060"/>
                  <a:pt x="64472" y="64060"/>
                  <a:pt x="64099" y="64060"/>
                </a:cubicBezTo>
                <a:cubicBezTo>
                  <a:pt x="63540" y="63969"/>
                  <a:pt x="63167" y="63879"/>
                  <a:pt x="62795" y="63789"/>
                </a:cubicBezTo>
                <a:cubicBezTo>
                  <a:pt x="62236" y="63699"/>
                  <a:pt x="61863" y="63609"/>
                  <a:pt x="61677" y="63518"/>
                </a:cubicBezTo>
                <a:cubicBezTo>
                  <a:pt x="61304" y="63428"/>
                  <a:pt x="61118" y="63338"/>
                  <a:pt x="60745" y="63248"/>
                </a:cubicBezTo>
                <a:cubicBezTo>
                  <a:pt x="60745" y="63248"/>
                  <a:pt x="60745" y="63248"/>
                  <a:pt x="60559" y="63157"/>
                </a:cubicBezTo>
                <a:cubicBezTo>
                  <a:pt x="60559" y="63157"/>
                  <a:pt x="60372" y="62165"/>
                  <a:pt x="60372" y="61714"/>
                </a:cubicBezTo>
                <a:cubicBezTo>
                  <a:pt x="60372" y="61353"/>
                  <a:pt x="60372" y="60812"/>
                  <a:pt x="60372" y="60360"/>
                </a:cubicBezTo>
                <a:cubicBezTo>
                  <a:pt x="60186" y="59458"/>
                  <a:pt x="60186" y="58466"/>
                  <a:pt x="60000" y="57744"/>
                </a:cubicBezTo>
                <a:cubicBezTo>
                  <a:pt x="60000" y="57022"/>
                  <a:pt x="60000" y="56571"/>
                  <a:pt x="60000" y="56571"/>
                </a:cubicBezTo>
                <a:cubicBezTo>
                  <a:pt x="59813" y="56571"/>
                  <a:pt x="59813" y="56571"/>
                  <a:pt x="59813" y="56571"/>
                </a:cubicBezTo>
                <a:cubicBezTo>
                  <a:pt x="59813" y="56571"/>
                  <a:pt x="59813" y="57022"/>
                  <a:pt x="59813" y="57744"/>
                </a:cubicBezTo>
                <a:cubicBezTo>
                  <a:pt x="59627" y="58466"/>
                  <a:pt x="59627" y="59458"/>
                  <a:pt x="59440" y="60360"/>
                </a:cubicBezTo>
                <a:cubicBezTo>
                  <a:pt x="59440" y="60812"/>
                  <a:pt x="59440" y="61353"/>
                  <a:pt x="59440" y="61714"/>
                </a:cubicBezTo>
                <a:cubicBezTo>
                  <a:pt x="59440" y="62165"/>
                  <a:pt x="59254" y="63248"/>
                  <a:pt x="58881" y="63248"/>
                </a:cubicBezTo>
                <a:cubicBezTo>
                  <a:pt x="58695" y="63338"/>
                  <a:pt x="58509" y="63428"/>
                  <a:pt x="58136" y="63518"/>
                </a:cubicBezTo>
                <a:cubicBezTo>
                  <a:pt x="57950" y="63609"/>
                  <a:pt x="57577" y="63699"/>
                  <a:pt x="57018" y="63789"/>
                </a:cubicBezTo>
                <a:cubicBezTo>
                  <a:pt x="56645" y="63879"/>
                  <a:pt x="56273" y="63969"/>
                  <a:pt x="55714" y="64060"/>
                </a:cubicBezTo>
                <a:cubicBezTo>
                  <a:pt x="55341" y="64060"/>
                  <a:pt x="55155" y="64060"/>
                  <a:pt x="54968" y="64150"/>
                </a:cubicBezTo>
                <a:cubicBezTo>
                  <a:pt x="54596" y="64150"/>
                  <a:pt x="54409" y="64150"/>
                  <a:pt x="54037" y="64240"/>
                </a:cubicBezTo>
                <a:cubicBezTo>
                  <a:pt x="53478" y="64240"/>
                  <a:pt x="52919" y="64330"/>
                  <a:pt x="52360" y="64330"/>
                </a:cubicBezTo>
                <a:cubicBezTo>
                  <a:pt x="51801" y="64330"/>
                  <a:pt x="51055" y="64330"/>
                  <a:pt x="50496" y="64330"/>
                </a:cubicBezTo>
                <a:cubicBezTo>
                  <a:pt x="49751" y="64330"/>
                  <a:pt x="49192" y="64330"/>
                  <a:pt x="48633" y="64330"/>
                </a:cubicBezTo>
                <a:cubicBezTo>
                  <a:pt x="48260" y="64330"/>
                  <a:pt x="48074" y="64330"/>
                  <a:pt x="47701" y="64240"/>
                </a:cubicBezTo>
                <a:cubicBezTo>
                  <a:pt x="47329" y="64240"/>
                  <a:pt x="47142" y="64240"/>
                  <a:pt x="46770" y="64240"/>
                </a:cubicBezTo>
                <a:cubicBezTo>
                  <a:pt x="45652" y="64060"/>
                  <a:pt x="44720" y="63879"/>
                  <a:pt x="43975" y="63699"/>
                </a:cubicBezTo>
                <a:cubicBezTo>
                  <a:pt x="43602" y="63518"/>
                  <a:pt x="43229" y="63428"/>
                  <a:pt x="42857" y="63338"/>
                </a:cubicBezTo>
                <a:cubicBezTo>
                  <a:pt x="42670" y="63157"/>
                  <a:pt x="42298" y="63067"/>
                  <a:pt x="42111" y="62977"/>
                </a:cubicBezTo>
                <a:cubicBezTo>
                  <a:pt x="41739" y="62796"/>
                  <a:pt x="41739" y="62616"/>
                  <a:pt x="41739" y="62616"/>
                </a:cubicBezTo>
                <a:cubicBezTo>
                  <a:pt x="41739" y="62616"/>
                  <a:pt x="41739" y="62796"/>
                  <a:pt x="41925" y="63067"/>
                </a:cubicBezTo>
                <a:cubicBezTo>
                  <a:pt x="42111" y="63157"/>
                  <a:pt x="42298" y="63338"/>
                  <a:pt x="42484" y="63428"/>
                </a:cubicBezTo>
                <a:cubicBezTo>
                  <a:pt x="42670" y="63609"/>
                  <a:pt x="43043" y="63789"/>
                  <a:pt x="43416" y="63969"/>
                </a:cubicBezTo>
                <a:cubicBezTo>
                  <a:pt x="44161" y="64240"/>
                  <a:pt x="45279" y="64601"/>
                  <a:pt x="46583" y="64781"/>
                </a:cubicBezTo>
                <a:cubicBezTo>
                  <a:pt x="46770" y="64872"/>
                  <a:pt x="47142" y="64872"/>
                  <a:pt x="47515" y="64872"/>
                </a:cubicBezTo>
                <a:cubicBezTo>
                  <a:pt x="47701" y="64962"/>
                  <a:pt x="48074" y="64962"/>
                  <a:pt x="48447" y="64962"/>
                </a:cubicBezTo>
                <a:cubicBezTo>
                  <a:pt x="49006" y="65052"/>
                  <a:pt x="49751" y="65052"/>
                  <a:pt x="50496" y="65052"/>
                </a:cubicBezTo>
                <a:cubicBezTo>
                  <a:pt x="51055" y="65052"/>
                  <a:pt x="51801" y="65052"/>
                  <a:pt x="52360" y="65052"/>
                </a:cubicBezTo>
                <a:cubicBezTo>
                  <a:pt x="53105" y="65052"/>
                  <a:pt x="53664" y="64962"/>
                  <a:pt x="54409" y="64962"/>
                </a:cubicBezTo>
                <a:cubicBezTo>
                  <a:pt x="54596" y="64872"/>
                  <a:pt x="54968" y="64872"/>
                  <a:pt x="55341" y="64872"/>
                </a:cubicBezTo>
                <a:cubicBezTo>
                  <a:pt x="55527" y="64781"/>
                  <a:pt x="55900" y="64781"/>
                  <a:pt x="56086" y="64691"/>
                </a:cubicBezTo>
                <a:cubicBezTo>
                  <a:pt x="56459" y="64601"/>
                  <a:pt x="56645" y="64601"/>
                  <a:pt x="56832" y="64511"/>
                </a:cubicBezTo>
                <a:cubicBezTo>
                  <a:pt x="57204" y="64511"/>
                  <a:pt x="57391" y="64421"/>
                  <a:pt x="57577" y="64330"/>
                </a:cubicBezTo>
                <a:cubicBezTo>
                  <a:pt x="58136" y="64240"/>
                  <a:pt x="58509" y="64150"/>
                  <a:pt x="58881" y="63969"/>
                </a:cubicBezTo>
                <a:cubicBezTo>
                  <a:pt x="59068" y="63879"/>
                  <a:pt x="59440" y="63789"/>
                  <a:pt x="59627" y="63609"/>
                </a:cubicBezTo>
                <a:cubicBezTo>
                  <a:pt x="59627" y="63699"/>
                  <a:pt x="59627" y="63879"/>
                  <a:pt x="59627" y="63879"/>
                </a:cubicBezTo>
                <a:cubicBezTo>
                  <a:pt x="59627" y="64150"/>
                  <a:pt x="59627" y="64421"/>
                  <a:pt x="59627" y="64691"/>
                </a:cubicBezTo>
                <a:cubicBezTo>
                  <a:pt x="59627" y="65954"/>
                  <a:pt x="59440" y="67308"/>
                  <a:pt x="59440" y="68661"/>
                </a:cubicBezTo>
                <a:cubicBezTo>
                  <a:pt x="59440" y="70736"/>
                  <a:pt x="59440" y="72902"/>
                  <a:pt x="59440" y="75067"/>
                </a:cubicBezTo>
                <a:cubicBezTo>
                  <a:pt x="59440" y="76421"/>
                  <a:pt x="59254" y="77774"/>
                  <a:pt x="58881" y="79127"/>
                </a:cubicBezTo>
                <a:cubicBezTo>
                  <a:pt x="58695" y="79849"/>
                  <a:pt x="58509" y="80571"/>
                  <a:pt x="58509" y="81293"/>
                </a:cubicBezTo>
                <a:cubicBezTo>
                  <a:pt x="58322" y="81924"/>
                  <a:pt x="58509" y="82646"/>
                  <a:pt x="58695" y="83368"/>
                </a:cubicBezTo>
                <a:cubicBezTo>
                  <a:pt x="58695" y="84000"/>
                  <a:pt x="58695" y="84721"/>
                  <a:pt x="58322" y="85443"/>
                </a:cubicBezTo>
                <a:cubicBezTo>
                  <a:pt x="58136" y="85894"/>
                  <a:pt x="57577" y="86345"/>
                  <a:pt x="57577" y="86887"/>
                </a:cubicBezTo>
                <a:cubicBezTo>
                  <a:pt x="57391" y="88330"/>
                  <a:pt x="58136" y="89864"/>
                  <a:pt x="58322" y="91218"/>
                </a:cubicBezTo>
                <a:cubicBezTo>
                  <a:pt x="58322" y="92390"/>
                  <a:pt x="58322" y="93473"/>
                  <a:pt x="58509" y="94556"/>
                </a:cubicBezTo>
                <a:cubicBezTo>
                  <a:pt x="58509" y="95548"/>
                  <a:pt x="58695" y="96541"/>
                  <a:pt x="58509" y="97533"/>
                </a:cubicBezTo>
                <a:cubicBezTo>
                  <a:pt x="58509" y="98977"/>
                  <a:pt x="58136" y="100421"/>
                  <a:pt x="58136" y="101864"/>
                </a:cubicBezTo>
                <a:cubicBezTo>
                  <a:pt x="58136" y="103308"/>
                  <a:pt x="58322" y="104751"/>
                  <a:pt x="58509" y="106195"/>
                </a:cubicBezTo>
                <a:cubicBezTo>
                  <a:pt x="58881" y="107639"/>
                  <a:pt x="59254" y="109082"/>
                  <a:pt x="59440" y="110526"/>
                </a:cubicBezTo>
                <a:cubicBezTo>
                  <a:pt x="59627" y="111157"/>
                  <a:pt x="59627" y="111789"/>
                  <a:pt x="59627" y="112421"/>
                </a:cubicBezTo>
                <a:cubicBezTo>
                  <a:pt x="59440" y="112962"/>
                  <a:pt x="59440" y="113593"/>
                  <a:pt x="59627" y="114135"/>
                </a:cubicBezTo>
                <a:cubicBezTo>
                  <a:pt x="59627" y="114135"/>
                  <a:pt x="59440" y="115218"/>
                  <a:pt x="59440" y="115578"/>
                </a:cubicBezTo>
                <a:cubicBezTo>
                  <a:pt x="59440" y="115578"/>
                  <a:pt x="60559" y="118646"/>
                  <a:pt x="58136" y="119368"/>
                </a:cubicBezTo>
                <a:cubicBezTo>
                  <a:pt x="57391" y="119639"/>
                  <a:pt x="56086" y="119639"/>
                  <a:pt x="54968" y="119639"/>
                </a:cubicBezTo>
                <a:cubicBezTo>
                  <a:pt x="53850" y="119639"/>
                  <a:pt x="52732" y="119548"/>
                  <a:pt x="51614" y="119278"/>
                </a:cubicBezTo>
                <a:cubicBezTo>
                  <a:pt x="51242" y="119187"/>
                  <a:pt x="50683" y="119007"/>
                  <a:pt x="49937" y="118917"/>
                </a:cubicBezTo>
                <a:cubicBezTo>
                  <a:pt x="49378" y="118917"/>
                  <a:pt x="48819" y="118827"/>
                  <a:pt x="48074" y="118827"/>
                </a:cubicBezTo>
                <a:cubicBezTo>
                  <a:pt x="47515" y="118827"/>
                  <a:pt x="47142" y="118827"/>
                  <a:pt x="46583" y="118736"/>
                </a:cubicBezTo>
                <a:cubicBezTo>
                  <a:pt x="46211" y="118646"/>
                  <a:pt x="45838" y="118556"/>
                  <a:pt x="45652" y="118375"/>
                </a:cubicBezTo>
                <a:cubicBezTo>
                  <a:pt x="45279" y="118015"/>
                  <a:pt x="45652" y="117473"/>
                  <a:pt x="46211" y="117112"/>
                </a:cubicBezTo>
                <a:cubicBezTo>
                  <a:pt x="46397" y="117112"/>
                  <a:pt x="46583" y="117022"/>
                  <a:pt x="46770" y="116932"/>
                </a:cubicBezTo>
                <a:cubicBezTo>
                  <a:pt x="46956" y="116842"/>
                  <a:pt x="47142" y="116751"/>
                  <a:pt x="47142" y="116661"/>
                </a:cubicBezTo>
                <a:cubicBezTo>
                  <a:pt x="47515" y="116481"/>
                  <a:pt x="47888" y="116300"/>
                  <a:pt x="48260" y="116210"/>
                </a:cubicBezTo>
                <a:cubicBezTo>
                  <a:pt x="48819" y="115849"/>
                  <a:pt x="49378" y="115578"/>
                  <a:pt x="49937" y="115218"/>
                </a:cubicBezTo>
                <a:cubicBezTo>
                  <a:pt x="50124" y="115037"/>
                  <a:pt x="51987" y="112691"/>
                  <a:pt x="52173" y="112240"/>
                </a:cubicBezTo>
                <a:cubicBezTo>
                  <a:pt x="52360" y="111879"/>
                  <a:pt x="52173" y="111518"/>
                  <a:pt x="51987" y="111157"/>
                </a:cubicBezTo>
                <a:cubicBezTo>
                  <a:pt x="51428" y="109263"/>
                  <a:pt x="50124" y="107458"/>
                  <a:pt x="49006" y="105654"/>
                </a:cubicBezTo>
                <a:cubicBezTo>
                  <a:pt x="48260" y="104481"/>
                  <a:pt x="47515" y="103308"/>
                  <a:pt x="46770" y="102135"/>
                </a:cubicBezTo>
                <a:cubicBezTo>
                  <a:pt x="45093" y="99338"/>
                  <a:pt x="43043" y="96451"/>
                  <a:pt x="42857" y="93563"/>
                </a:cubicBezTo>
                <a:cubicBezTo>
                  <a:pt x="42670" y="92030"/>
                  <a:pt x="43229" y="90496"/>
                  <a:pt x="43975" y="89052"/>
                </a:cubicBezTo>
                <a:cubicBezTo>
                  <a:pt x="44720" y="87699"/>
                  <a:pt x="45279" y="86255"/>
                  <a:pt x="45465" y="84812"/>
                </a:cubicBezTo>
                <a:cubicBezTo>
                  <a:pt x="45652" y="82466"/>
                  <a:pt x="44161" y="80210"/>
                  <a:pt x="42857" y="77954"/>
                </a:cubicBezTo>
                <a:cubicBezTo>
                  <a:pt x="41180" y="74977"/>
                  <a:pt x="40062" y="71909"/>
                  <a:pt x="39503" y="68842"/>
                </a:cubicBezTo>
                <a:cubicBezTo>
                  <a:pt x="38944" y="65864"/>
                  <a:pt x="38571" y="62796"/>
                  <a:pt x="38571" y="59729"/>
                </a:cubicBezTo>
                <a:cubicBezTo>
                  <a:pt x="38571" y="58195"/>
                  <a:pt x="38571" y="56751"/>
                  <a:pt x="38944" y="55218"/>
                </a:cubicBezTo>
                <a:cubicBezTo>
                  <a:pt x="39316" y="53684"/>
                  <a:pt x="39875" y="52150"/>
                  <a:pt x="40434" y="50616"/>
                </a:cubicBezTo>
                <a:cubicBezTo>
                  <a:pt x="40434" y="50345"/>
                  <a:pt x="40807" y="50075"/>
                  <a:pt x="40621" y="49804"/>
                </a:cubicBezTo>
                <a:cubicBezTo>
                  <a:pt x="40621" y="49533"/>
                  <a:pt x="40248" y="49172"/>
                  <a:pt x="40062" y="48902"/>
                </a:cubicBezTo>
                <a:cubicBezTo>
                  <a:pt x="40062" y="48902"/>
                  <a:pt x="40062" y="48992"/>
                  <a:pt x="40062" y="48992"/>
                </a:cubicBezTo>
                <a:cubicBezTo>
                  <a:pt x="40062" y="47187"/>
                  <a:pt x="40248" y="45383"/>
                  <a:pt x="40248" y="43578"/>
                </a:cubicBezTo>
                <a:cubicBezTo>
                  <a:pt x="40248" y="43218"/>
                  <a:pt x="40248" y="42857"/>
                  <a:pt x="40248" y="42406"/>
                </a:cubicBezTo>
                <a:cubicBezTo>
                  <a:pt x="40248" y="42315"/>
                  <a:pt x="40062" y="42135"/>
                  <a:pt x="40062" y="42045"/>
                </a:cubicBezTo>
                <a:cubicBezTo>
                  <a:pt x="39689" y="41774"/>
                  <a:pt x="39689" y="41413"/>
                  <a:pt x="39503" y="41052"/>
                </a:cubicBezTo>
                <a:cubicBezTo>
                  <a:pt x="39130" y="40511"/>
                  <a:pt x="38757" y="39969"/>
                  <a:pt x="38385" y="39428"/>
                </a:cubicBezTo>
                <a:cubicBezTo>
                  <a:pt x="38198" y="38977"/>
                  <a:pt x="37826" y="38436"/>
                  <a:pt x="37639" y="37984"/>
                </a:cubicBezTo>
                <a:cubicBezTo>
                  <a:pt x="37453" y="37624"/>
                  <a:pt x="35962" y="31218"/>
                  <a:pt x="35590" y="31218"/>
                </a:cubicBezTo>
                <a:cubicBezTo>
                  <a:pt x="35031" y="31218"/>
                  <a:pt x="36521" y="37172"/>
                  <a:pt x="36521" y="37443"/>
                </a:cubicBezTo>
                <a:cubicBezTo>
                  <a:pt x="36708" y="37804"/>
                  <a:pt x="36521" y="37894"/>
                  <a:pt x="36335" y="38165"/>
                </a:cubicBezTo>
                <a:cubicBezTo>
                  <a:pt x="35962" y="38616"/>
                  <a:pt x="35590" y="38977"/>
                  <a:pt x="35217" y="39338"/>
                </a:cubicBezTo>
                <a:cubicBezTo>
                  <a:pt x="34472" y="40421"/>
                  <a:pt x="33726" y="41413"/>
                  <a:pt x="32981" y="42496"/>
                </a:cubicBezTo>
                <a:cubicBezTo>
                  <a:pt x="32422" y="43578"/>
                  <a:pt x="32049" y="44661"/>
                  <a:pt x="31490" y="45744"/>
                </a:cubicBezTo>
                <a:cubicBezTo>
                  <a:pt x="30186" y="48000"/>
                  <a:pt x="28136" y="50075"/>
                  <a:pt x="26086" y="52150"/>
                </a:cubicBezTo>
                <a:cubicBezTo>
                  <a:pt x="23850" y="54135"/>
                  <a:pt x="21801" y="56210"/>
                  <a:pt x="20310" y="58375"/>
                </a:cubicBezTo>
                <a:cubicBezTo>
                  <a:pt x="19937" y="59007"/>
                  <a:pt x="20310" y="59187"/>
                  <a:pt x="20310" y="59639"/>
                </a:cubicBezTo>
                <a:cubicBezTo>
                  <a:pt x="20124" y="60541"/>
                  <a:pt x="19378" y="61533"/>
                  <a:pt x="18633" y="62436"/>
                </a:cubicBezTo>
                <a:cubicBezTo>
                  <a:pt x="18447" y="62616"/>
                  <a:pt x="18447" y="62796"/>
                  <a:pt x="18447" y="63067"/>
                </a:cubicBezTo>
                <a:cubicBezTo>
                  <a:pt x="18260" y="63699"/>
                  <a:pt x="18074" y="64421"/>
                  <a:pt x="17888" y="65052"/>
                </a:cubicBezTo>
                <a:cubicBezTo>
                  <a:pt x="17888" y="65323"/>
                  <a:pt x="17888" y="65684"/>
                  <a:pt x="17888" y="65954"/>
                </a:cubicBezTo>
                <a:cubicBezTo>
                  <a:pt x="17888" y="66135"/>
                  <a:pt x="17701" y="66586"/>
                  <a:pt x="17329" y="66766"/>
                </a:cubicBezTo>
                <a:cubicBezTo>
                  <a:pt x="16583" y="66947"/>
                  <a:pt x="16583" y="65954"/>
                  <a:pt x="16583" y="65774"/>
                </a:cubicBezTo>
                <a:cubicBezTo>
                  <a:pt x="16770" y="65142"/>
                  <a:pt x="16956" y="64601"/>
                  <a:pt x="16770" y="64060"/>
                </a:cubicBezTo>
                <a:cubicBezTo>
                  <a:pt x="16770" y="63609"/>
                  <a:pt x="16024" y="63338"/>
                  <a:pt x="15279" y="63699"/>
                </a:cubicBezTo>
                <a:cubicBezTo>
                  <a:pt x="14720" y="64060"/>
                  <a:pt x="14720" y="64691"/>
                  <a:pt x="14720" y="65142"/>
                </a:cubicBezTo>
                <a:cubicBezTo>
                  <a:pt x="14534" y="65593"/>
                  <a:pt x="14534" y="66045"/>
                  <a:pt x="14347" y="66406"/>
                </a:cubicBezTo>
                <a:cubicBezTo>
                  <a:pt x="14347" y="66586"/>
                  <a:pt x="14161" y="68120"/>
                  <a:pt x="13229" y="67488"/>
                </a:cubicBezTo>
                <a:cubicBezTo>
                  <a:pt x="13043" y="67308"/>
                  <a:pt x="13043" y="67037"/>
                  <a:pt x="13043" y="66857"/>
                </a:cubicBezTo>
                <a:cubicBezTo>
                  <a:pt x="13043" y="66496"/>
                  <a:pt x="13229" y="66135"/>
                  <a:pt x="13229" y="65774"/>
                </a:cubicBezTo>
                <a:cubicBezTo>
                  <a:pt x="13416" y="65233"/>
                  <a:pt x="13416" y="64691"/>
                  <a:pt x="13416" y="64150"/>
                </a:cubicBezTo>
                <a:cubicBezTo>
                  <a:pt x="13416" y="63969"/>
                  <a:pt x="13416" y="63699"/>
                  <a:pt x="12857" y="63609"/>
                </a:cubicBezTo>
                <a:cubicBezTo>
                  <a:pt x="12111" y="63428"/>
                  <a:pt x="11552" y="64511"/>
                  <a:pt x="11366" y="64691"/>
                </a:cubicBezTo>
                <a:cubicBezTo>
                  <a:pt x="10993" y="65323"/>
                  <a:pt x="10621" y="65954"/>
                  <a:pt x="10062" y="66496"/>
                </a:cubicBezTo>
                <a:cubicBezTo>
                  <a:pt x="9875" y="66766"/>
                  <a:pt x="9130" y="67759"/>
                  <a:pt x="8385" y="67759"/>
                </a:cubicBezTo>
                <a:cubicBezTo>
                  <a:pt x="7080" y="67669"/>
                  <a:pt x="9503" y="65052"/>
                  <a:pt x="9689" y="64781"/>
                </a:cubicBezTo>
                <a:cubicBezTo>
                  <a:pt x="9875" y="64421"/>
                  <a:pt x="10993" y="63248"/>
                  <a:pt x="10062" y="63067"/>
                </a:cubicBezTo>
                <a:cubicBezTo>
                  <a:pt x="9503" y="62887"/>
                  <a:pt x="8944" y="63157"/>
                  <a:pt x="8757" y="63338"/>
                </a:cubicBezTo>
                <a:cubicBezTo>
                  <a:pt x="7826" y="63789"/>
                  <a:pt x="7080" y="64330"/>
                  <a:pt x="6521" y="64781"/>
                </a:cubicBezTo>
                <a:cubicBezTo>
                  <a:pt x="6149" y="65052"/>
                  <a:pt x="5776" y="65233"/>
                  <a:pt x="5403" y="65503"/>
                </a:cubicBezTo>
                <a:cubicBezTo>
                  <a:pt x="5217" y="65684"/>
                  <a:pt x="4658" y="66045"/>
                  <a:pt x="4285" y="66045"/>
                </a:cubicBezTo>
                <a:cubicBezTo>
                  <a:pt x="2981" y="66135"/>
                  <a:pt x="4285" y="65052"/>
                  <a:pt x="4472" y="64962"/>
                </a:cubicBezTo>
                <a:cubicBezTo>
                  <a:pt x="5031" y="64421"/>
                  <a:pt x="5590" y="63969"/>
                  <a:pt x="6149" y="63428"/>
                </a:cubicBezTo>
                <a:cubicBezTo>
                  <a:pt x="6894" y="62796"/>
                  <a:pt x="7826" y="62075"/>
                  <a:pt x="8198" y="61353"/>
                </a:cubicBezTo>
                <a:cubicBezTo>
                  <a:pt x="8385" y="60992"/>
                  <a:pt x="8385" y="60721"/>
                  <a:pt x="7453" y="60721"/>
                </a:cubicBezTo>
                <a:cubicBezTo>
                  <a:pt x="6335" y="60902"/>
                  <a:pt x="5590" y="61624"/>
                  <a:pt x="4472" y="61894"/>
                </a:cubicBezTo>
                <a:cubicBezTo>
                  <a:pt x="3726" y="62075"/>
                  <a:pt x="2608" y="62345"/>
                  <a:pt x="1677" y="62255"/>
                </a:cubicBezTo>
                <a:cubicBezTo>
                  <a:pt x="0" y="62165"/>
                  <a:pt x="2422" y="61443"/>
                  <a:pt x="2795" y="61263"/>
                </a:cubicBezTo>
                <a:cubicBezTo>
                  <a:pt x="5031" y="60270"/>
                  <a:pt x="6708" y="58917"/>
                  <a:pt x="9130" y="57924"/>
                </a:cubicBezTo>
                <a:cubicBezTo>
                  <a:pt x="10062" y="57473"/>
                  <a:pt x="11366" y="57383"/>
                  <a:pt x="12670" y="57383"/>
                </a:cubicBezTo>
                <a:cubicBezTo>
                  <a:pt x="12857" y="57383"/>
                  <a:pt x="13229" y="57203"/>
                  <a:pt x="13229" y="57022"/>
                </a:cubicBezTo>
                <a:cubicBezTo>
                  <a:pt x="14906" y="55398"/>
                  <a:pt x="15838" y="53593"/>
                  <a:pt x="16397" y="51879"/>
                </a:cubicBezTo>
                <a:cubicBezTo>
                  <a:pt x="16770" y="50616"/>
                  <a:pt x="16956" y="49443"/>
                  <a:pt x="17515" y="48270"/>
                </a:cubicBezTo>
                <a:cubicBezTo>
                  <a:pt x="18260" y="46466"/>
                  <a:pt x="19565" y="44751"/>
                  <a:pt x="21055" y="43127"/>
                </a:cubicBezTo>
                <a:cubicBezTo>
                  <a:pt x="21428" y="42766"/>
                  <a:pt x="21614" y="42496"/>
                  <a:pt x="22173" y="42225"/>
                </a:cubicBezTo>
                <a:cubicBezTo>
                  <a:pt x="22732" y="41864"/>
                  <a:pt x="23105" y="41503"/>
                  <a:pt x="23291" y="41052"/>
                </a:cubicBezTo>
                <a:cubicBezTo>
                  <a:pt x="23664" y="40781"/>
                  <a:pt x="23850" y="40511"/>
                  <a:pt x="23850" y="40150"/>
                </a:cubicBezTo>
                <a:cubicBezTo>
                  <a:pt x="23850" y="39699"/>
                  <a:pt x="23850" y="39248"/>
                  <a:pt x="23850" y="38796"/>
                </a:cubicBezTo>
                <a:cubicBezTo>
                  <a:pt x="24037" y="36902"/>
                  <a:pt x="24596" y="35097"/>
                  <a:pt x="25341" y="33203"/>
                </a:cubicBezTo>
                <a:cubicBezTo>
                  <a:pt x="25527" y="32751"/>
                  <a:pt x="25714" y="32300"/>
                  <a:pt x="25900" y="31849"/>
                </a:cubicBezTo>
                <a:cubicBezTo>
                  <a:pt x="25900" y="31488"/>
                  <a:pt x="26086" y="31308"/>
                  <a:pt x="26086" y="30947"/>
                </a:cubicBezTo>
                <a:cubicBezTo>
                  <a:pt x="25714" y="30045"/>
                  <a:pt x="25714" y="29142"/>
                  <a:pt x="25714" y="28240"/>
                </a:cubicBezTo>
                <a:cubicBezTo>
                  <a:pt x="25900" y="27338"/>
                  <a:pt x="25900" y="26526"/>
                  <a:pt x="26645" y="25714"/>
                </a:cubicBezTo>
                <a:cubicBezTo>
                  <a:pt x="27391" y="24902"/>
                  <a:pt x="28322" y="24090"/>
                  <a:pt x="29254" y="23368"/>
                </a:cubicBezTo>
                <a:cubicBezTo>
                  <a:pt x="30186" y="22646"/>
                  <a:pt x="31304" y="22105"/>
                  <a:pt x="32795" y="21744"/>
                </a:cubicBezTo>
                <a:cubicBezTo>
                  <a:pt x="34472" y="21383"/>
                  <a:pt x="36335" y="21203"/>
                  <a:pt x="38012" y="21112"/>
                </a:cubicBezTo>
                <a:cubicBezTo>
                  <a:pt x="42298" y="20842"/>
                  <a:pt x="44347" y="21022"/>
                  <a:pt x="45093" y="20571"/>
                </a:cubicBezTo>
                <a:cubicBezTo>
                  <a:pt x="46211" y="20210"/>
                  <a:pt x="47329" y="19939"/>
                  <a:pt x="48260" y="19578"/>
                </a:cubicBezTo>
                <a:cubicBezTo>
                  <a:pt x="49006" y="19398"/>
                  <a:pt x="49565" y="19127"/>
                  <a:pt x="50310" y="18947"/>
                </a:cubicBezTo>
                <a:cubicBezTo>
                  <a:pt x="50683" y="18857"/>
                  <a:pt x="51428" y="18676"/>
                  <a:pt x="51987" y="18496"/>
                </a:cubicBezTo>
                <a:cubicBezTo>
                  <a:pt x="52173" y="18406"/>
                  <a:pt x="52173" y="18315"/>
                  <a:pt x="52173" y="18135"/>
                </a:cubicBezTo>
                <a:cubicBezTo>
                  <a:pt x="52360" y="17142"/>
                  <a:pt x="52546" y="16060"/>
                  <a:pt x="52732" y="15067"/>
                </a:cubicBezTo>
                <a:cubicBezTo>
                  <a:pt x="53105" y="14526"/>
                  <a:pt x="51987" y="14526"/>
                  <a:pt x="51242" y="13804"/>
                </a:cubicBezTo>
                <a:cubicBezTo>
                  <a:pt x="51242" y="13804"/>
                  <a:pt x="51428" y="13984"/>
                  <a:pt x="51242" y="13804"/>
                </a:cubicBezTo>
                <a:cubicBezTo>
                  <a:pt x="51242" y="13714"/>
                  <a:pt x="51242" y="13714"/>
                  <a:pt x="51242" y="13804"/>
                </a:cubicBezTo>
                <a:cubicBezTo>
                  <a:pt x="50869" y="13353"/>
                  <a:pt x="50496" y="12902"/>
                  <a:pt x="50310" y="12451"/>
                </a:cubicBezTo>
                <a:cubicBezTo>
                  <a:pt x="49751" y="11639"/>
                  <a:pt x="49192" y="10827"/>
                  <a:pt x="49006" y="10015"/>
                </a:cubicBezTo>
                <a:cubicBezTo>
                  <a:pt x="48260" y="8390"/>
                  <a:pt x="48074" y="6857"/>
                  <a:pt x="48633" y="5233"/>
                </a:cubicBezTo>
                <a:cubicBezTo>
                  <a:pt x="49192" y="3969"/>
                  <a:pt x="50310" y="2616"/>
                  <a:pt x="52546" y="1714"/>
                </a:cubicBezTo>
                <a:cubicBezTo>
                  <a:pt x="54596" y="902"/>
                  <a:pt x="57204" y="631"/>
                  <a:pt x="59813" y="631"/>
                </a:cubicBezTo>
                <a:cubicBezTo>
                  <a:pt x="62236" y="631"/>
                  <a:pt x="65031" y="902"/>
                  <a:pt x="66894" y="1624"/>
                </a:cubicBezTo>
                <a:cubicBezTo>
                  <a:pt x="69316" y="2436"/>
                  <a:pt x="70621" y="3789"/>
                  <a:pt x="71180" y="5142"/>
                </a:cubicBezTo>
                <a:cubicBezTo>
                  <a:pt x="71739" y="6676"/>
                  <a:pt x="71552" y="8300"/>
                  <a:pt x="70993" y="9834"/>
                </a:cubicBezTo>
                <a:cubicBezTo>
                  <a:pt x="70434" y="11097"/>
                  <a:pt x="69689" y="12451"/>
                  <a:pt x="68757" y="13714"/>
                </a:cubicBezTo>
                <a:cubicBezTo>
                  <a:pt x="68012" y="14436"/>
                  <a:pt x="66894" y="14526"/>
                  <a:pt x="67080" y="15067"/>
                </a:cubicBezTo>
                <a:cubicBezTo>
                  <a:pt x="67267" y="16060"/>
                  <a:pt x="67453" y="17052"/>
                  <a:pt x="67639" y="18135"/>
                </a:cubicBezTo>
                <a:cubicBezTo>
                  <a:pt x="67639" y="18315"/>
                  <a:pt x="67639" y="18406"/>
                  <a:pt x="67826" y="18496"/>
                </a:cubicBezTo>
                <a:cubicBezTo>
                  <a:pt x="68385" y="18676"/>
                  <a:pt x="69130" y="18857"/>
                  <a:pt x="69503" y="18947"/>
                </a:cubicBezTo>
                <a:cubicBezTo>
                  <a:pt x="70062" y="19127"/>
                  <a:pt x="70621" y="19308"/>
                  <a:pt x="71180" y="19488"/>
                </a:cubicBezTo>
                <a:cubicBezTo>
                  <a:pt x="72484" y="19849"/>
                  <a:pt x="73602" y="20210"/>
                  <a:pt x="74720" y="20571"/>
                </a:cubicBezTo>
                <a:cubicBezTo>
                  <a:pt x="74906" y="20842"/>
                  <a:pt x="75652" y="20932"/>
                  <a:pt x="79006" y="20932"/>
                </a:cubicBezTo>
                <a:cubicBezTo>
                  <a:pt x="82360" y="21022"/>
                  <a:pt x="86459" y="21293"/>
                  <a:pt x="89068" y="22375"/>
                </a:cubicBezTo>
                <a:cubicBezTo>
                  <a:pt x="90372" y="23007"/>
                  <a:pt x="91118" y="23819"/>
                  <a:pt x="92049" y="24541"/>
                </a:cubicBezTo>
                <a:cubicBezTo>
                  <a:pt x="92795" y="25263"/>
                  <a:pt x="93540" y="26075"/>
                  <a:pt x="93913" y="26887"/>
                </a:cubicBezTo>
                <a:cubicBezTo>
                  <a:pt x="94099" y="27789"/>
                  <a:pt x="94099" y="28691"/>
                  <a:pt x="94099" y="29593"/>
                </a:cubicBezTo>
                <a:cubicBezTo>
                  <a:pt x="93913" y="30045"/>
                  <a:pt x="93913" y="30496"/>
                  <a:pt x="93726" y="30947"/>
                </a:cubicBezTo>
                <a:cubicBezTo>
                  <a:pt x="93726" y="31308"/>
                  <a:pt x="93726" y="31488"/>
                  <a:pt x="93913" y="31849"/>
                </a:cubicBezTo>
                <a:cubicBezTo>
                  <a:pt x="94844" y="33654"/>
                  <a:pt x="95403" y="35548"/>
                  <a:pt x="95776" y="37443"/>
                </a:cubicBezTo>
                <a:cubicBezTo>
                  <a:pt x="95962" y="38345"/>
                  <a:pt x="95962" y="39248"/>
                  <a:pt x="96149" y="40150"/>
                </a:cubicBezTo>
                <a:cubicBezTo>
                  <a:pt x="96149" y="40872"/>
                  <a:pt x="96894" y="41684"/>
                  <a:pt x="97639" y="42225"/>
                </a:cubicBezTo>
                <a:cubicBezTo>
                  <a:pt x="98757" y="42766"/>
                  <a:pt x="99316" y="43669"/>
                  <a:pt x="99875" y="44390"/>
                </a:cubicBezTo>
                <a:cubicBezTo>
                  <a:pt x="100621" y="45203"/>
                  <a:pt x="101180" y="46105"/>
                  <a:pt x="101739" y="47007"/>
                </a:cubicBezTo>
                <a:cubicBezTo>
                  <a:pt x="102484" y="48360"/>
                  <a:pt x="102857" y="49714"/>
                  <a:pt x="103229" y="51157"/>
                </a:cubicBezTo>
                <a:cubicBezTo>
                  <a:pt x="103602" y="53142"/>
                  <a:pt x="104720" y="55218"/>
                  <a:pt x="106583" y="57022"/>
                </a:cubicBezTo>
                <a:cubicBezTo>
                  <a:pt x="106956" y="57563"/>
                  <a:pt x="109192" y="57293"/>
                  <a:pt x="110683" y="57834"/>
                </a:cubicBezTo>
                <a:cubicBezTo>
                  <a:pt x="112360" y="58556"/>
                  <a:pt x="113664" y="59548"/>
                  <a:pt x="115341" y="60360"/>
                </a:cubicBezTo>
                <a:cubicBezTo>
                  <a:pt x="115900" y="60812"/>
                  <a:pt x="116832" y="61172"/>
                  <a:pt x="117577" y="61533"/>
                </a:cubicBezTo>
                <a:cubicBezTo>
                  <a:pt x="117950" y="61624"/>
                  <a:pt x="119627" y="62165"/>
                  <a:pt x="118322" y="62255"/>
                </a:cubicBezTo>
                <a:close/>
              </a:path>
            </a:pathLst>
          </a:custGeom>
          <a:solidFill>
            <a:srgbClr val="415665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2891739" y="1513634"/>
            <a:ext cx="1460100" cy="3205800"/>
          </a:xfrm>
          <a:custGeom>
            <a:pathLst>
              <a:path extrusionOk="0" h="120000" w="120000">
                <a:moveTo>
                  <a:pt x="31546" y="42419"/>
                </a:moveTo>
                <a:cubicBezTo>
                  <a:pt x="31546" y="42513"/>
                  <a:pt x="31340" y="42513"/>
                  <a:pt x="31134" y="42608"/>
                </a:cubicBezTo>
                <a:cubicBezTo>
                  <a:pt x="30927" y="42608"/>
                  <a:pt x="30721" y="42608"/>
                  <a:pt x="30515" y="42608"/>
                </a:cubicBezTo>
                <a:cubicBezTo>
                  <a:pt x="30309" y="42608"/>
                  <a:pt x="30103" y="42702"/>
                  <a:pt x="29896" y="42702"/>
                </a:cubicBezTo>
                <a:cubicBezTo>
                  <a:pt x="29896" y="42702"/>
                  <a:pt x="29690" y="42702"/>
                  <a:pt x="29484" y="42702"/>
                </a:cubicBezTo>
                <a:cubicBezTo>
                  <a:pt x="29278" y="42608"/>
                  <a:pt x="29072" y="42608"/>
                  <a:pt x="28865" y="42608"/>
                </a:cubicBezTo>
                <a:cubicBezTo>
                  <a:pt x="28659" y="42608"/>
                  <a:pt x="28453" y="42608"/>
                  <a:pt x="28453" y="42608"/>
                </a:cubicBezTo>
                <a:cubicBezTo>
                  <a:pt x="28041" y="42513"/>
                  <a:pt x="27835" y="42513"/>
                  <a:pt x="27628" y="42513"/>
                </a:cubicBezTo>
                <a:cubicBezTo>
                  <a:pt x="27422" y="42513"/>
                  <a:pt x="27216" y="42419"/>
                  <a:pt x="27216" y="42419"/>
                </a:cubicBezTo>
                <a:cubicBezTo>
                  <a:pt x="27216" y="42419"/>
                  <a:pt x="27422" y="42513"/>
                  <a:pt x="27422" y="42513"/>
                </a:cubicBezTo>
                <a:cubicBezTo>
                  <a:pt x="27628" y="42608"/>
                  <a:pt x="27835" y="42702"/>
                  <a:pt x="28247" y="42796"/>
                </a:cubicBezTo>
                <a:cubicBezTo>
                  <a:pt x="28453" y="42890"/>
                  <a:pt x="28865" y="42985"/>
                  <a:pt x="29278" y="42985"/>
                </a:cubicBezTo>
                <a:cubicBezTo>
                  <a:pt x="29484" y="42985"/>
                  <a:pt x="29690" y="42985"/>
                  <a:pt x="29896" y="43079"/>
                </a:cubicBezTo>
                <a:cubicBezTo>
                  <a:pt x="30309" y="43079"/>
                  <a:pt x="30515" y="42985"/>
                  <a:pt x="30721" y="42985"/>
                </a:cubicBezTo>
                <a:cubicBezTo>
                  <a:pt x="30927" y="42985"/>
                  <a:pt x="31134" y="42985"/>
                  <a:pt x="31546" y="42890"/>
                </a:cubicBezTo>
                <a:cubicBezTo>
                  <a:pt x="31752" y="42890"/>
                  <a:pt x="31958" y="42796"/>
                  <a:pt x="31958" y="42702"/>
                </a:cubicBezTo>
                <a:cubicBezTo>
                  <a:pt x="32164" y="42608"/>
                  <a:pt x="32371" y="42608"/>
                  <a:pt x="32577" y="42513"/>
                </a:cubicBezTo>
                <a:cubicBezTo>
                  <a:pt x="32577" y="42419"/>
                  <a:pt x="32783" y="42325"/>
                  <a:pt x="32783" y="42230"/>
                </a:cubicBezTo>
                <a:cubicBezTo>
                  <a:pt x="33195" y="41948"/>
                  <a:pt x="33195" y="41759"/>
                  <a:pt x="33195" y="41759"/>
                </a:cubicBezTo>
                <a:cubicBezTo>
                  <a:pt x="33195" y="41759"/>
                  <a:pt x="32783" y="41948"/>
                  <a:pt x="32371" y="42136"/>
                </a:cubicBezTo>
                <a:cubicBezTo>
                  <a:pt x="32164" y="42230"/>
                  <a:pt x="31958" y="42325"/>
                  <a:pt x="31546" y="42419"/>
                </a:cubicBezTo>
                <a:close/>
                <a:moveTo>
                  <a:pt x="56907" y="24886"/>
                </a:moveTo>
                <a:cubicBezTo>
                  <a:pt x="56907" y="24886"/>
                  <a:pt x="56907" y="25074"/>
                  <a:pt x="56907" y="25357"/>
                </a:cubicBezTo>
                <a:cubicBezTo>
                  <a:pt x="57113" y="25734"/>
                  <a:pt x="57113" y="26111"/>
                  <a:pt x="57113" y="26677"/>
                </a:cubicBezTo>
                <a:cubicBezTo>
                  <a:pt x="57113" y="27148"/>
                  <a:pt x="57113" y="27808"/>
                  <a:pt x="56907" y="28468"/>
                </a:cubicBezTo>
                <a:cubicBezTo>
                  <a:pt x="56907" y="28750"/>
                  <a:pt x="56907" y="29128"/>
                  <a:pt x="56701" y="29410"/>
                </a:cubicBezTo>
                <a:cubicBezTo>
                  <a:pt x="56701" y="29787"/>
                  <a:pt x="56288" y="30070"/>
                  <a:pt x="56082" y="30353"/>
                </a:cubicBezTo>
                <a:cubicBezTo>
                  <a:pt x="55670" y="31013"/>
                  <a:pt x="55051" y="31673"/>
                  <a:pt x="54226" y="32238"/>
                </a:cubicBezTo>
                <a:cubicBezTo>
                  <a:pt x="53608" y="32804"/>
                  <a:pt x="52783" y="33275"/>
                  <a:pt x="51958" y="33652"/>
                </a:cubicBezTo>
                <a:cubicBezTo>
                  <a:pt x="51134" y="33935"/>
                  <a:pt x="50309" y="34218"/>
                  <a:pt x="49690" y="34312"/>
                </a:cubicBezTo>
                <a:cubicBezTo>
                  <a:pt x="49278" y="34312"/>
                  <a:pt x="49072" y="34406"/>
                  <a:pt x="48865" y="34406"/>
                </a:cubicBezTo>
                <a:cubicBezTo>
                  <a:pt x="48865" y="34406"/>
                  <a:pt x="48659" y="34406"/>
                  <a:pt x="48659" y="34406"/>
                </a:cubicBezTo>
                <a:cubicBezTo>
                  <a:pt x="48659" y="34406"/>
                  <a:pt x="48865" y="34406"/>
                  <a:pt x="48865" y="34406"/>
                </a:cubicBezTo>
                <a:cubicBezTo>
                  <a:pt x="49072" y="34406"/>
                  <a:pt x="49484" y="34406"/>
                  <a:pt x="49690" y="34406"/>
                </a:cubicBezTo>
                <a:cubicBezTo>
                  <a:pt x="50309" y="34312"/>
                  <a:pt x="51340" y="34124"/>
                  <a:pt x="52164" y="33747"/>
                </a:cubicBezTo>
                <a:cubicBezTo>
                  <a:pt x="53195" y="33369"/>
                  <a:pt x="54020" y="32898"/>
                  <a:pt x="54845" y="32333"/>
                </a:cubicBezTo>
                <a:cubicBezTo>
                  <a:pt x="55463" y="31767"/>
                  <a:pt x="56288" y="31201"/>
                  <a:pt x="56701" y="30542"/>
                </a:cubicBezTo>
                <a:cubicBezTo>
                  <a:pt x="57113" y="30164"/>
                  <a:pt x="57319" y="29787"/>
                  <a:pt x="57319" y="29505"/>
                </a:cubicBezTo>
                <a:cubicBezTo>
                  <a:pt x="57525" y="29128"/>
                  <a:pt x="57525" y="28750"/>
                  <a:pt x="57525" y="28468"/>
                </a:cubicBezTo>
                <a:cubicBezTo>
                  <a:pt x="57731" y="27808"/>
                  <a:pt x="57525" y="27148"/>
                  <a:pt x="57525" y="26677"/>
                </a:cubicBezTo>
                <a:cubicBezTo>
                  <a:pt x="57319" y="25640"/>
                  <a:pt x="56907" y="24886"/>
                  <a:pt x="56907" y="24886"/>
                </a:cubicBezTo>
                <a:close/>
                <a:moveTo>
                  <a:pt x="60000" y="37989"/>
                </a:moveTo>
                <a:cubicBezTo>
                  <a:pt x="60000" y="37423"/>
                  <a:pt x="60000" y="37046"/>
                  <a:pt x="60000" y="36763"/>
                </a:cubicBezTo>
                <a:cubicBezTo>
                  <a:pt x="59793" y="36386"/>
                  <a:pt x="59793" y="36292"/>
                  <a:pt x="59793" y="36292"/>
                </a:cubicBezTo>
                <a:cubicBezTo>
                  <a:pt x="59793" y="36292"/>
                  <a:pt x="59793" y="36386"/>
                  <a:pt x="59793" y="36763"/>
                </a:cubicBezTo>
                <a:cubicBezTo>
                  <a:pt x="59793" y="37046"/>
                  <a:pt x="59587" y="37423"/>
                  <a:pt x="59587" y="37989"/>
                </a:cubicBezTo>
                <a:cubicBezTo>
                  <a:pt x="59587" y="38460"/>
                  <a:pt x="59587" y="39025"/>
                  <a:pt x="59587" y="39685"/>
                </a:cubicBezTo>
                <a:cubicBezTo>
                  <a:pt x="59381" y="40345"/>
                  <a:pt x="59381" y="41005"/>
                  <a:pt x="59381" y="41665"/>
                </a:cubicBezTo>
                <a:cubicBezTo>
                  <a:pt x="59381" y="42325"/>
                  <a:pt x="59381" y="42985"/>
                  <a:pt x="59587" y="43644"/>
                </a:cubicBezTo>
                <a:cubicBezTo>
                  <a:pt x="59587" y="44304"/>
                  <a:pt x="59587" y="44870"/>
                  <a:pt x="59587" y="45341"/>
                </a:cubicBezTo>
                <a:cubicBezTo>
                  <a:pt x="59587" y="45907"/>
                  <a:pt x="59793" y="46284"/>
                  <a:pt x="59793" y="46567"/>
                </a:cubicBezTo>
                <a:cubicBezTo>
                  <a:pt x="59793" y="46944"/>
                  <a:pt x="59793" y="47038"/>
                  <a:pt x="59793" y="47038"/>
                </a:cubicBezTo>
                <a:cubicBezTo>
                  <a:pt x="59793" y="47038"/>
                  <a:pt x="59793" y="46944"/>
                  <a:pt x="60000" y="46567"/>
                </a:cubicBezTo>
                <a:cubicBezTo>
                  <a:pt x="60000" y="46284"/>
                  <a:pt x="60000" y="45907"/>
                  <a:pt x="60000" y="45341"/>
                </a:cubicBezTo>
                <a:cubicBezTo>
                  <a:pt x="60206" y="44870"/>
                  <a:pt x="60206" y="44304"/>
                  <a:pt x="60206" y="43644"/>
                </a:cubicBezTo>
                <a:cubicBezTo>
                  <a:pt x="60206" y="42985"/>
                  <a:pt x="60206" y="42325"/>
                  <a:pt x="60206" y="41665"/>
                </a:cubicBezTo>
                <a:cubicBezTo>
                  <a:pt x="60206" y="41005"/>
                  <a:pt x="60206" y="40345"/>
                  <a:pt x="60206" y="39685"/>
                </a:cubicBezTo>
                <a:cubicBezTo>
                  <a:pt x="60206" y="39025"/>
                  <a:pt x="60206" y="38460"/>
                  <a:pt x="60000" y="37989"/>
                </a:cubicBezTo>
                <a:close/>
                <a:moveTo>
                  <a:pt x="54845" y="84933"/>
                </a:moveTo>
                <a:cubicBezTo>
                  <a:pt x="52783" y="83896"/>
                  <a:pt x="49278" y="84084"/>
                  <a:pt x="47422" y="85027"/>
                </a:cubicBezTo>
                <a:cubicBezTo>
                  <a:pt x="47628" y="85027"/>
                  <a:pt x="47835" y="84933"/>
                  <a:pt x="48041" y="84933"/>
                </a:cubicBezTo>
                <a:cubicBezTo>
                  <a:pt x="50103" y="84461"/>
                  <a:pt x="52783" y="84556"/>
                  <a:pt x="54845" y="84933"/>
                </a:cubicBezTo>
                <a:close/>
                <a:moveTo>
                  <a:pt x="53608" y="118774"/>
                </a:moveTo>
                <a:cubicBezTo>
                  <a:pt x="53402" y="118586"/>
                  <a:pt x="53195" y="118397"/>
                  <a:pt x="52989" y="118208"/>
                </a:cubicBezTo>
                <a:cubicBezTo>
                  <a:pt x="52783" y="117831"/>
                  <a:pt x="52783" y="117360"/>
                  <a:pt x="52989" y="116889"/>
                </a:cubicBezTo>
                <a:cubicBezTo>
                  <a:pt x="53195" y="116040"/>
                  <a:pt x="53608" y="115286"/>
                  <a:pt x="54020" y="114532"/>
                </a:cubicBezTo>
                <a:cubicBezTo>
                  <a:pt x="54226" y="113872"/>
                  <a:pt x="54432" y="113307"/>
                  <a:pt x="54432" y="112835"/>
                </a:cubicBezTo>
                <a:cubicBezTo>
                  <a:pt x="54432" y="112647"/>
                  <a:pt x="54226" y="112647"/>
                  <a:pt x="54226" y="112835"/>
                </a:cubicBezTo>
                <a:cubicBezTo>
                  <a:pt x="54226" y="113307"/>
                  <a:pt x="54020" y="113872"/>
                  <a:pt x="53608" y="114532"/>
                </a:cubicBezTo>
                <a:cubicBezTo>
                  <a:pt x="53195" y="115192"/>
                  <a:pt x="52577" y="116040"/>
                  <a:pt x="52371" y="116889"/>
                </a:cubicBezTo>
                <a:cubicBezTo>
                  <a:pt x="52164" y="117360"/>
                  <a:pt x="52164" y="117831"/>
                  <a:pt x="52371" y="118303"/>
                </a:cubicBezTo>
                <a:cubicBezTo>
                  <a:pt x="52577" y="118491"/>
                  <a:pt x="52783" y="118774"/>
                  <a:pt x="53195" y="118963"/>
                </a:cubicBezTo>
                <a:cubicBezTo>
                  <a:pt x="53608" y="119151"/>
                  <a:pt x="54226" y="119245"/>
                  <a:pt x="54845" y="119245"/>
                </a:cubicBezTo>
                <a:cubicBezTo>
                  <a:pt x="55257" y="119340"/>
                  <a:pt x="55876" y="119245"/>
                  <a:pt x="56494" y="119245"/>
                </a:cubicBezTo>
                <a:cubicBezTo>
                  <a:pt x="56701" y="119245"/>
                  <a:pt x="56907" y="119245"/>
                  <a:pt x="57113" y="119151"/>
                </a:cubicBezTo>
                <a:cubicBezTo>
                  <a:pt x="57525" y="119151"/>
                  <a:pt x="57731" y="119057"/>
                  <a:pt x="57938" y="118963"/>
                </a:cubicBezTo>
                <a:cubicBezTo>
                  <a:pt x="58350" y="118774"/>
                  <a:pt x="58762" y="118586"/>
                  <a:pt x="58762" y="118303"/>
                </a:cubicBezTo>
                <a:cubicBezTo>
                  <a:pt x="58969" y="118114"/>
                  <a:pt x="58969" y="117831"/>
                  <a:pt x="58969" y="117643"/>
                </a:cubicBezTo>
                <a:cubicBezTo>
                  <a:pt x="58969" y="117172"/>
                  <a:pt x="58762" y="116700"/>
                  <a:pt x="58556" y="116323"/>
                </a:cubicBezTo>
                <a:cubicBezTo>
                  <a:pt x="58350" y="115946"/>
                  <a:pt x="58144" y="115569"/>
                  <a:pt x="57938" y="115286"/>
                </a:cubicBezTo>
                <a:cubicBezTo>
                  <a:pt x="57731" y="114909"/>
                  <a:pt x="57525" y="114626"/>
                  <a:pt x="57525" y="114344"/>
                </a:cubicBezTo>
                <a:cubicBezTo>
                  <a:pt x="57319" y="114061"/>
                  <a:pt x="57319" y="113778"/>
                  <a:pt x="57319" y="113589"/>
                </a:cubicBezTo>
                <a:cubicBezTo>
                  <a:pt x="57113" y="113212"/>
                  <a:pt x="57113" y="113212"/>
                  <a:pt x="57113" y="113589"/>
                </a:cubicBezTo>
                <a:cubicBezTo>
                  <a:pt x="57113" y="113778"/>
                  <a:pt x="57113" y="114061"/>
                  <a:pt x="57319" y="114344"/>
                </a:cubicBezTo>
                <a:cubicBezTo>
                  <a:pt x="57319" y="114626"/>
                  <a:pt x="57319" y="114909"/>
                  <a:pt x="57525" y="115286"/>
                </a:cubicBezTo>
                <a:cubicBezTo>
                  <a:pt x="57731" y="115663"/>
                  <a:pt x="57938" y="115946"/>
                  <a:pt x="58144" y="116417"/>
                </a:cubicBezTo>
                <a:cubicBezTo>
                  <a:pt x="58144" y="116794"/>
                  <a:pt x="58350" y="117172"/>
                  <a:pt x="58350" y="117643"/>
                </a:cubicBezTo>
                <a:cubicBezTo>
                  <a:pt x="58350" y="117831"/>
                  <a:pt x="58350" y="118020"/>
                  <a:pt x="58144" y="118303"/>
                </a:cubicBezTo>
                <a:cubicBezTo>
                  <a:pt x="58144" y="118491"/>
                  <a:pt x="57938" y="118680"/>
                  <a:pt x="57525" y="118774"/>
                </a:cubicBezTo>
                <a:cubicBezTo>
                  <a:pt x="57319" y="118868"/>
                  <a:pt x="57319" y="118868"/>
                  <a:pt x="57113" y="118868"/>
                </a:cubicBezTo>
                <a:cubicBezTo>
                  <a:pt x="56907" y="118868"/>
                  <a:pt x="56494" y="118963"/>
                  <a:pt x="56288" y="118963"/>
                </a:cubicBezTo>
                <a:cubicBezTo>
                  <a:pt x="55876" y="118963"/>
                  <a:pt x="55257" y="118963"/>
                  <a:pt x="54845" y="118963"/>
                </a:cubicBezTo>
                <a:cubicBezTo>
                  <a:pt x="54432" y="118963"/>
                  <a:pt x="54020" y="118868"/>
                  <a:pt x="53608" y="118774"/>
                </a:cubicBezTo>
                <a:close/>
                <a:moveTo>
                  <a:pt x="70721" y="34312"/>
                </a:moveTo>
                <a:cubicBezTo>
                  <a:pt x="70103" y="34218"/>
                  <a:pt x="69278" y="33935"/>
                  <a:pt x="68453" y="33652"/>
                </a:cubicBezTo>
                <a:cubicBezTo>
                  <a:pt x="67628" y="33275"/>
                  <a:pt x="66804" y="32804"/>
                  <a:pt x="66185" y="32238"/>
                </a:cubicBezTo>
                <a:cubicBezTo>
                  <a:pt x="65360" y="31673"/>
                  <a:pt x="64742" y="31013"/>
                  <a:pt x="64329" y="30353"/>
                </a:cubicBezTo>
                <a:cubicBezTo>
                  <a:pt x="64123" y="30070"/>
                  <a:pt x="63917" y="29787"/>
                  <a:pt x="63711" y="29410"/>
                </a:cubicBezTo>
                <a:cubicBezTo>
                  <a:pt x="63505" y="29128"/>
                  <a:pt x="63505" y="28750"/>
                  <a:pt x="63505" y="28468"/>
                </a:cubicBezTo>
                <a:cubicBezTo>
                  <a:pt x="63298" y="27808"/>
                  <a:pt x="63298" y="27148"/>
                  <a:pt x="63298" y="26677"/>
                </a:cubicBezTo>
                <a:cubicBezTo>
                  <a:pt x="63298" y="26111"/>
                  <a:pt x="63505" y="25734"/>
                  <a:pt x="63505" y="25357"/>
                </a:cubicBezTo>
                <a:cubicBezTo>
                  <a:pt x="63505" y="25074"/>
                  <a:pt x="63505" y="24886"/>
                  <a:pt x="63505" y="24886"/>
                </a:cubicBezTo>
                <a:cubicBezTo>
                  <a:pt x="63505" y="24886"/>
                  <a:pt x="63092" y="25640"/>
                  <a:pt x="62886" y="26677"/>
                </a:cubicBezTo>
                <a:cubicBezTo>
                  <a:pt x="62886" y="27148"/>
                  <a:pt x="62680" y="27808"/>
                  <a:pt x="62886" y="28468"/>
                </a:cubicBezTo>
                <a:cubicBezTo>
                  <a:pt x="62886" y="28750"/>
                  <a:pt x="62886" y="29128"/>
                  <a:pt x="63092" y="29505"/>
                </a:cubicBezTo>
                <a:cubicBezTo>
                  <a:pt x="63298" y="29787"/>
                  <a:pt x="63505" y="30164"/>
                  <a:pt x="63711" y="30542"/>
                </a:cubicBezTo>
                <a:cubicBezTo>
                  <a:pt x="64123" y="31201"/>
                  <a:pt x="64948" y="31767"/>
                  <a:pt x="65567" y="32333"/>
                </a:cubicBezTo>
                <a:cubicBezTo>
                  <a:pt x="66391" y="32898"/>
                  <a:pt x="67422" y="33369"/>
                  <a:pt x="68247" y="33747"/>
                </a:cubicBezTo>
                <a:cubicBezTo>
                  <a:pt x="69072" y="34124"/>
                  <a:pt x="70103" y="34312"/>
                  <a:pt x="70721" y="34406"/>
                </a:cubicBezTo>
                <a:cubicBezTo>
                  <a:pt x="71134" y="34406"/>
                  <a:pt x="71340" y="34406"/>
                  <a:pt x="71546" y="34406"/>
                </a:cubicBezTo>
                <a:cubicBezTo>
                  <a:pt x="71752" y="34406"/>
                  <a:pt x="71752" y="34406"/>
                  <a:pt x="71752" y="34406"/>
                </a:cubicBezTo>
                <a:cubicBezTo>
                  <a:pt x="71752" y="34406"/>
                  <a:pt x="71752" y="34406"/>
                  <a:pt x="71546" y="34406"/>
                </a:cubicBezTo>
                <a:cubicBezTo>
                  <a:pt x="71340" y="34406"/>
                  <a:pt x="71134" y="34312"/>
                  <a:pt x="70721" y="34312"/>
                </a:cubicBezTo>
                <a:close/>
                <a:moveTo>
                  <a:pt x="114639" y="59293"/>
                </a:moveTo>
                <a:cubicBezTo>
                  <a:pt x="115463" y="59575"/>
                  <a:pt x="116494" y="59764"/>
                  <a:pt x="117525" y="59764"/>
                </a:cubicBezTo>
                <a:cubicBezTo>
                  <a:pt x="118144" y="59764"/>
                  <a:pt x="118969" y="59764"/>
                  <a:pt x="119381" y="59481"/>
                </a:cubicBezTo>
                <a:cubicBezTo>
                  <a:pt x="120000" y="59198"/>
                  <a:pt x="119381" y="58727"/>
                  <a:pt x="118556" y="58538"/>
                </a:cubicBezTo>
                <a:cubicBezTo>
                  <a:pt x="118762" y="58633"/>
                  <a:pt x="118969" y="58633"/>
                  <a:pt x="118556" y="58538"/>
                </a:cubicBezTo>
                <a:cubicBezTo>
                  <a:pt x="115876" y="57879"/>
                  <a:pt x="114226" y="56653"/>
                  <a:pt x="111958" y="55710"/>
                </a:cubicBezTo>
                <a:cubicBezTo>
                  <a:pt x="110927" y="55239"/>
                  <a:pt x="109484" y="54673"/>
                  <a:pt x="107835" y="54579"/>
                </a:cubicBezTo>
                <a:cubicBezTo>
                  <a:pt x="107422" y="54485"/>
                  <a:pt x="106804" y="54579"/>
                  <a:pt x="106185" y="54485"/>
                </a:cubicBezTo>
                <a:cubicBezTo>
                  <a:pt x="105773" y="54391"/>
                  <a:pt x="105154" y="53731"/>
                  <a:pt x="104948" y="53448"/>
                </a:cubicBezTo>
                <a:cubicBezTo>
                  <a:pt x="103505" y="51846"/>
                  <a:pt x="102886" y="49960"/>
                  <a:pt x="101855" y="48169"/>
                </a:cubicBezTo>
                <a:cubicBezTo>
                  <a:pt x="100824" y="46095"/>
                  <a:pt x="99587" y="43739"/>
                  <a:pt x="96701" y="41948"/>
                </a:cubicBezTo>
                <a:cubicBezTo>
                  <a:pt x="95876" y="41476"/>
                  <a:pt x="94845" y="41005"/>
                  <a:pt x="94226" y="40345"/>
                </a:cubicBezTo>
                <a:cubicBezTo>
                  <a:pt x="93814" y="39874"/>
                  <a:pt x="93608" y="39308"/>
                  <a:pt x="93402" y="38743"/>
                </a:cubicBezTo>
                <a:cubicBezTo>
                  <a:pt x="92783" y="37234"/>
                  <a:pt x="92164" y="35820"/>
                  <a:pt x="91340" y="34312"/>
                </a:cubicBezTo>
                <a:cubicBezTo>
                  <a:pt x="90721" y="32898"/>
                  <a:pt x="90103" y="31484"/>
                  <a:pt x="89484" y="29976"/>
                </a:cubicBezTo>
                <a:cubicBezTo>
                  <a:pt x="89072" y="29222"/>
                  <a:pt x="89072" y="28279"/>
                  <a:pt x="88865" y="27431"/>
                </a:cubicBezTo>
                <a:cubicBezTo>
                  <a:pt x="88659" y="26865"/>
                  <a:pt x="88865" y="26394"/>
                  <a:pt x="88659" y="25828"/>
                </a:cubicBezTo>
                <a:cubicBezTo>
                  <a:pt x="88453" y="25074"/>
                  <a:pt x="88041" y="24320"/>
                  <a:pt x="87216" y="23660"/>
                </a:cubicBezTo>
                <a:cubicBezTo>
                  <a:pt x="85567" y="22152"/>
                  <a:pt x="82680" y="21115"/>
                  <a:pt x="79587" y="20455"/>
                </a:cubicBezTo>
                <a:cubicBezTo>
                  <a:pt x="77938" y="20078"/>
                  <a:pt x="76288" y="19795"/>
                  <a:pt x="74639" y="19607"/>
                </a:cubicBezTo>
                <a:cubicBezTo>
                  <a:pt x="72989" y="19418"/>
                  <a:pt x="70927" y="19324"/>
                  <a:pt x="69484" y="19041"/>
                </a:cubicBezTo>
                <a:cubicBezTo>
                  <a:pt x="68247" y="18758"/>
                  <a:pt x="67010" y="18098"/>
                  <a:pt x="66804" y="17533"/>
                </a:cubicBezTo>
                <a:cubicBezTo>
                  <a:pt x="66597" y="17156"/>
                  <a:pt x="66804" y="16779"/>
                  <a:pt x="66804" y="16402"/>
                </a:cubicBezTo>
                <a:cubicBezTo>
                  <a:pt x="66804" y="16213"/>
                  <a:pt x="66597" y="16025"/>
                  <a:pt x="66804" y="15836"/>
                </a:cubicBezTo>
                <a:cubicBezTo>
                  <a:pt x="66804" y="15648"/>
                  <a:pt x="67010" y="15648"/>
                  <a:pt x="67216" y="15459"/>
                </a:cubicBezTo>
                <a:cubicBezTo>
                  <a:pt x="68453" y="14988"/>
                  <a:pt x="69278" y="14328"/>
                  <a:pt x="70103" y="13668"/>
                </a:cubicBezTo>
                <a:cubicBezTo>
                  <a:pt x="71752" y="12254"/>
                  <a:pt x="72577" y="10652"/>
                  <a:pt x="72783" y="9049"/>
                </a:cubicBezTo>
                <a:cubicBezTo>
                  <a:pt x="73195" y="7352"/>
                  <a:pt x="73195" y="5655"/>
                  <a:pt x="71958" y="4053"/>
                </a:cubicBezTo>
                <a:cubicBezTo>
                  <a:pt x="71134" y="2827"/>
                  <a:pt x="69484" y="1791"/>
                  <a:pt x="67216" y="1131"/>
                </a:cubicBezTo>
                <a:cubicBezTo>
                  <a:pt x="64123" y="188"/>
                  <a:pt x="60412" y="0"/>
                  <a:pt x="56907" y="377"/>
                </a:cubicBezTo>
                <a:cubicBezTo>
                  <a:pt x="54226" y="565"/>
                  <a:pt x="51752" y="1225"/>
                  <a:pt x="49896" y="2168"/>
                </a:cubicBezTo>
                <a:cubicBezTo>
                  <a:pt x="47628" y="3487"/>
                  <a:pt x="46804" y="5184"/>
                  <a:pt x="46804" y="6787"/>
                </a:cubicBezTo>
                <a:cubicBezTo>
                  <a:pt x="46597" y="8389"/>
                  <a:pt x="47010" y="10086"/>
                  <a:pt x="47835" y="11594"/>
                </a:cubicBezTo>
                <a:cubicBezTo>
                  <a:pt x="48247" y="12348"/>
                  <a:pt x="49072" y="13102"/>
                  <a:pt x="49896" y="13857"/>
                </a:cubicBezTo>
                <a:cubicBezTo>
                  <a:pt x="50309" y="14139"/>
                  <a:pt x="50515" y="14422"/>
                  <a:pt x="50927" y="14705"/>
                </a:cubicBezTo>
                <a:cubicBezTo>
                  <a:pt x="51546" y="14988"/>
                  <a:pt x="52164" y="15176"/>
                  <a:pt x="52577" y="15459"/>
                </a:cubicBezTo>
                <a:cubicBezTo>
                  <a:pt x="52989" y="15742"/>
                  <a:pt x="52783" y="16025"/>
                  <a:pt x="52783" y="16307"/>
                </a:cubicBezTo>
                <a:cubicBezTo>
                  <a:pt x="52783" y="16684"/>
                  <a:pt x="52783" y="17062"/>
                  <a:pt x="52783" y="17439"/>
                </a:cubicBezTo>
                <a:cubicBezTo>
                  <a:pt x="52577" y="18004"/>
                  <a:pt x="51958" y="18570"/>
                  <a:pt x="50927" y="18853"/>
                </a:cubicBezTo>
                <a:cubicBezTo>
                  <a:pt x="49484" y="19324"/>
                  <a:pt x="47422" y="19324"/>
                  <a:pt x="45773" y="19512"/>
                </a:cubicBezTo>
                <a:cubicBezTo>
                  <a:pt x="39175" y="20267"/>
                  <a:pt x="32371" y="22152"/>
                  <a:pt x="31134" y="25451"/>
                </a:cubicBezTo>
                <a:cubicBezTo>
                  <a:pt x="30927" y="26111"/>
                  <a:pt x="30927" y="26677"/>
                  <a:pt x="30927" y="27336"/>
                </a:cubicBezTo>
                <a:cubicBezTo>
                  <a:pt x="30721" y="27714"/>
                  <a:pt x="30721" y="28185"/>
                  <a:pt x="30515" y="28562"/>
                </a:cubicBezTo>
                <a:cubicBezTo>
                  <a:pt x="30309" y="29316"/>
                  <a:pt x="30103" y="30164"/>
                  <a:pt x="29896" y="31013"/>
                </a:cubicBezTo>
                <a:cubicBezTo>
                  <a:pt x="29072" y="32615"/>
                  <a:pt x="28247" y="34218"/>
                  <a:pt x="27628" y="35915"/>
                </a:cubicBezTo>
                <a:cubicBezTo>
                  <a:pt x="27216" y="36763"/>
                  <a:pt x="26804" y="37517"/>
                  <a:pt x="26597" y="38366"/>
                </a:cubicBezTo>
                <a:cubicBezTo>
                  <a:pt x="26185" y="38931"/>
                  <a:pt x="26185" y="39497"/>
                  <a:pt x="25773" y="40062"/>
                </a:cubicBezTo>
                <a:cubicBezTo>
                  <a:pt x="24948" y="41005"/>
                  <a:pt x="23092" y="41759"/>
                  <a:pt x="22061" y="42608"/>
                </a:cubicBezTo>
                <a:cubicBezTo>
                  <a:pt x="19381" y="44587"/>
                  <a:pt x="18350" y="47038"/>
                  <a:pt x="17113" y="49206"/>
                </a:cubicBezTo>
                <a:cubicBezTo>
                  <a:pt x="16907" y="49866"/>
                  <a:pt x="16494" y="50526"/>
                  <a:pt x="16082" y="51280"/>
                </a:cubicBezTo>
                <a:cubicBezTo>
                  <a:pt x="15670" y="51846"/>
                  <a:pt x="15463" y="52505"/>
                  <a:pt x="14845" y="53165"/>
                </a:cubicBezTo>
                <a:cubicBezTo>
                  <a:pt x="14639" y="53542"/>
                  <a:pt x="14226" y="53825"/>
                  <a:pt x="13814" y="54202"/>
                </a:cubicBezTo>
                <a:cubicBezTo>
                  <a:pt x="13608" y="54391"/>
                  <a:pt x="13608" y="54391"/>
                  <a:pt x="13195" y="54485"/>
                </a:cubicBezTo>
                <a:cubicBezTo>
                  <a:pt x="12989" y="54485"/>
                  <a:pt x="12577" y="54485"/>
                  <a:pt x="12164" y="54485"/>
                </a:cubicBezTo>
                <a:cubicBezTo>
                  <a:pt x="9278" y="54768"/>
                  <a:pt x="6804" y="55993"/>
                  <a:pt x="4948" y="57030"/>
                </a:cubicBezTo>
                <a:cubicBezTo>
                  <a:pt x="4123" y="57501"/>
                  <a:pt x="3092" y="58067"/>
                  <a:pt x="1855" y="58350"/>
                </a:cubicBezTo>
                <a:cubicBezTo>
                  <a:pt x="1237" y="58538"/>
                  <a:pt x="412" y="58727"/>
                  <a:pt x="206" y="59010"/>
                </a:cubicBezTo>
                <a:cubicBezTo>
                  <a:pt x="0" y="59198"/>
                  <a:pt x="206" y="59481"/>
                  <a:pt x="618" y="59575"/>
                </a:cubicBezTo>
                <a:cubicBezTo>
                  <a:pt x="1443" y="59952"/>
                  <a:pt x="3298" y="59764"/>
                  <a:pt x="4123" y="59575"/>
                </a:cubicBezTo>
                <a:cubicBezTo>
                  <a:pt x="4742" y="59387"/>
                  <a:pt x="5360" y="59198"/>
                  <a:pt x="5773" y="59010"/>
                </a:cubicBezTo>
                <a:cubicBezTo>
                  <a:pt x="5979" y="58915"/>
                  <a:pt x="6391" y="58538"/>
                  <a:pt x="6804" y="58633"/>
                </a:cubicBezTo>
                <a:cubicBezTo>
                  <a:pt x="6804" y="58821"/>
                  <a:pt x="6391" y="59104"/>
                  <a:pt x="6185" y="59293"/>
                </a:cubicBezTo>
                <a:cubicBezTo>
                  <a:pt x="5773" y="59764"/>
                  <a:pt x="5154" y="60141"/>
                  <a:pt x="4742" y="60518"/>
                </a:cubicBezTo>
                <a:cubicBezTo>
                  <a:pt x="3711" y="61366"/>
                  <a:pt x="2474" y="62120"/>
                  <a:pt x="1443" y="62969"/>
                </a:cubicBezTo>
                <a:cubicBezTo>
                  <a:pt x="1237" y="63252"/>
                  <a:pt x="824" y="63817"/>
                  <a:pt x="1649" y="64006"/>
                </a:cubicBezTo>
                <a:cubicBezTo>
                  <a:pt x="2474" y="64194"/>
                  <a:pt x="3298" y="63629"/>
                  <a:pt x="3711" y="63440"/>
                </a:cubicBezTo>
                <a:cubicBezTo>
                  <a:pt x="4742" y="62780"/>
                  <a:pt x="5979" y="62120"/>
                  <a:pt x="6804" y="61461"/>
                </a:cubicBezTo>
                <a:cubicBezTo>
                  <a:pt x="6185" y="62215"/>
                  <a:pt x="5154" y="62969"/>
                  <a:pt x="4329" y="63723"/>
                </a:cubicBezTo>
                <a:cubicBezTo>
                  <a:pt x="3917" y="64100"/>
                  <a:pt x="3505" y="64666"/>
                  <a:pt x="3711" y="65137"/>
                </a:cubicBezTo>
                <a:cubicBezTo>
                  <a:pt x="3711" y="65514"/>
                  <a:pt x="4536" y="65608"/>
                  <a:pt x="5154" y="65420"/>
                </a:cubicBezTo>
                <a:cubicBezTo>
                  <a:pt x="6597" y="65043"/>
                  <a:pt x="7216" y="64006"/>
                  <a:pt x="7835" y="63346"/>
                </a:cubicBezTo>
                <a:cubicBezTo>
                  <a:pt x="8453" y="62780"/>
                  <a:pt x="9072" y="62026"/>
                  <a:pt x="9896" y="61461"/>
                </a:cubicBezTo>
                <a:cubicBezTo>
                  <a:pt x="9896" y="62026"/>
                  <a:pt x="9278" y="62686"/>
                  <a:pt x="8659" y="63252"/>
                </a:cubicBezTo>
                <a:cubicBezTo>
                  <a:pt x="8453" y="63629"/>
                  <a:pt x="8041" y="64006"/>
                  <a:pt x="7628" y="64477"/>
                </a:cubicBezTo>
                <a:cubicBezTo>
                  <a:pt x="7422" y="64760"/>
                  <a:pt x="7216" y="65231"/>
                  <a:pt x="7422" y="65514"/>
                </a:cubicBezTo>
                <a:cubicBezTo>
                  <a:pt x="7835" y="65891"/>
                  <a:pt x="8865" y="65797"/>
                  <a:pt x="9278" y="65514"/>
                </a:cubicBezTo>
                <a:cubicBezTo>
                  <a:pt x="9896" y="65326"/>
                  <a:pt x="10309" y="64948"/>
                  <a:pt x="10515" y="64666"/>
                </a:cubicBezTo>
                <a:cubicBezTo>
                  <a:pt x="11340" y="63817"/>
                  <a:pt x="11958" y="63063"/>
                  <a:pt x="12783" y="62215"/>
                </a:cubicBezTo>
                <a:cubicBezTo>
                  <a:pt x="12371" y="62875"/>
                  <a:pt x="11958" y="63534"/>
                  <a:pt x="11958" y="64194"/>
                </a:cubicBezTo>
                <a:cubicBezTo>
                  <a:pt x="11958" y="64571"/>
                  <a:pt x="12371" y="65137"/>
                  <a:pt x="13608" y="64760"/>
                </a:cubicBezTo>
                <a:cubicBezTo>
                  <a:pt x="14226" y="64571"/>
                  <a:pt x="14432" y="64100"/>
                  <a:pt x="14639" y="63817"/>
                </a:cubicBezTo>
                <a:cubicBezTo>
                  <a:pt x="15257" y="63157"/>
                  <a:pt x="15463" y="62498"/>
                  <a:pt x="15876" y="61838"/>
                </a:cubicBezTo>
                <a:cubicBezTo>
                  <a:pt x="16288" y="61272"/>
                  <a:pt x="17113" y="60706"/>
                  <a:pt x="17731" y="60141"/>
                </a:cubicBezTo>
                <a:cubicBezTo>
                  <a:pt x="18556" y="59293"/>
                  <a:pt x="19381" y="58444"/>
                  <a:pt x="19793" y="57596"/>
                </a:cubicBezTo>
                <a:cubicBezTo>
                  <a:pt x="20000" y="57219"/>
                  <a:pt x="20000" y="56842"/>
                  <a:pt x="19793" y="56465"/>
                </a:cubicBezTo>
                <a:cubicBezTo>
                  <a:pt x="19793" y="56370"/>
                  <a:pt x="19587" y="56370"/>
                  <a:pt x="19793" y="56276"/>
                </a:cubicBezTo>
                <a:cubicBezTo>
                  <a:pt x="19793" y="56182"/>
                  <a:pt x="20000" y="56087"/>
                  <a:pt x="20000" y="55993"/>
                </a:cubicBezTo>
                <a:cubicBezTo>
                  <a:pt x="20412" y="55710"/>
                  <a:pt x="20824" y="55522"/>
                  <a:pt x="21030" y="55239"/>
                </a:cubicBezTo>
                <a:cubicBezTo>
                  <a:pt x="22680" y="54202"/>
                  <a:pt x="24329" y="53071"/>
                  <a:pt x="25773" y="51940"/>
                </a:cubicBezTo>
                <a:cubicBezTo>
                  <a:pt x="27422" y="50714"/>
                  <a:pt x="29072" y="49395"/>
                  <a:pt x="30721" y="48075"/>
                </a:cubicBezTo>
                <a:cubicBezTo>
                  <a:pt x="32164" y="46849"/>
                  <a:pt x="33608" y="45530"/>
                  <a:pt x="34226" y="44116"/>
                </a:cubicBezTo>
                <a:cubicBezTo>
                  <a:pt x="34432" y="43362"/>
                  <a:pt x="34845" y="42608"/>
                  <a:pt x="35670" y="41948"/>
                </a:cubicBezTo>
                <a:cubicBezTo>
                  <a:pt x="36494" y="41288"/>
                  <a:pt x="37525" y="40534"/>
                  <a:pt x="38144" y="39780"/>
                </a:cubicBezTo>
                <a:cubicBezTo>
                  <a:pt x="39381" y="38460"/>
                  <a:pt x="40412" y="37046"/>
                  <a:pt x="41443" y="35726"/>
                </a:cubicBezTo>
                <a:cubicBezTo>
                  <a:pt x="41855" y="36857"/>
                  <a:pt x="42474" y="37894"/>
                  <a:pt x="43298" y="39025"/>
                </a:cubicBezTo>
                <a:cubicBezTo>
                  <a:pt x="43917" y="40251"/>
                  <a:pt x="43917" y="41476"/>
                  <a:pt x="43505" y="42608"/>
                </a:cubicBezTo>
                <a:cubicBezTo>
                  <a:pt x="42680" y="44304"/>
                  <a:pt x="41443" y="45813"/>
                  <a:pt x="39793" y="47321"/>
                </a:cubicBezTo>
                <a:cubicBezTo>
                  <a:pt x="38350" y="48829"/>
                  <a:pt x="37113" y="50432"/>
                  <a:pt x="36288" y="52034"/>
                </a:cubicBezTo>
                <a:cubicBezTo>
                  <a:pt x="34432" y="55333"/>
                  <a:pt x="34226" y="58727"/>
                  <a:pt x="35257" y="62120"/>
                </a:cubicBezTo>
                <a:cubicBezTo>
                  <a:pt x="36288" y="65514"/>
                  <a:pt x="38350" y="68813"/>
                  <a:pt x="40412" y="72113"/>
                </a:cubicBezTo>
                <a:cubicBezTo>
                  <a:pt x="42268" y="75412"/>
                  <a:pt x="44329" y="78711"/>
                  <a:pt x="44329" y="82010"/>
                </a:cubicBezTo>
                <a:cubicBezTo>
                  <a:pt x="44329" y="83424"/>
                  <a:pt x="44329" y="84744"/>
                  <a:pt x="43917" y="86064"/>
                </a:cubicBezTo>
                <a:cubicBezTo>
                  <a:pt x="43711" y="87761"/>
                  <a:pt x="42886" y="89457"/>
                  <a:pt x="42680" y="91154"/>
                </a:cubicBezTo>
                <a:cubicBezTo>
                  <a:pt x="42474" y="92945"/>
                  <a:pt x="43092" y="94642"/>
                  <a:pt x="43711" y="96339"/>
                </a:cubicBezTo>
                <a:cubicBezTo>
                  <a:pt x="44536" y="98036"/>
                  <a:pt x="45360" y="99732"/>
                  <a:pt x="46185" y="101429"/>
                </a:cubicBezTo>
                <a:cubicBezTo>
                  <a:pt x="47216" y="103126"/>
                  <a:pt x="48041" y="104823"/>
                  <a:pt x="48865" y="106614"/>
                </a:cubicBezTo>
                <a:cubicBezTo>
                  <a:pt x="49690" y="108216"/>
                  <a:pt x="50515" y="109913"/>
                  <a:pt x="50927" y="111704"/>
                </a:cubicBezTo>
                <a:cubicBezTo>
                  <a:pt x="51134" y="112081"/>
                  <a:pt x="51340" y="112458"/>
                  <a:pt x="51134" y="112835"/>
                </a:cubicBezTo>
                <a:cubicBezTo>
                  <a:pt x="50927" y="113024"/>
                  <a:pt x="50103" y="114438"/>
                  <a:pt x="49690" y="114721"/>
                </a:cubicBezTo>
                <a:cubicBezTo>
                  <a:pt x="49484" y="115003"/>
                  <a:pt x="49072" y="115286"/>
                  <a:pt x="48453" y="115663"/>
                </a:cubicBezTo>
                <a:cubicBezTo>
                  <a:pt x="47835" y="115946"/>
                  <a:pt x="47216" y="116323"/>
                  <a:pt x="46391" y="116700"/>
                </a:cubicBezTo>
                <a:cubicBezTo>
                  <a:pt x="46185" y="116889"/>
                  <a:pt x="45773" y="117172"/>
                  <a:pt x="45567" y="117360"/>
                </a:cubicBezTo>
                <a:cubicBezTo>
                  <a:pt x="45360" y="117643"/>
                  <a:pt x="45360" y="117926"/>
                  <a:pt x="45360" y="118303"/>
                </a:cubicBezTo>
                <a:cubicBezTo>
                  <a:pt x="45567" y="118586"/>
                  <a:pt x="45979" y="118868"/>
                  <a:pt x="46597" y="119057"/>
                </a:cubicBezTo>
                <a:cubicBezTo>
                  <a:pt x="47010" y="119057"/>
                  <a:pt x="47216" y="119151"/>
                  <a:pt x="47628" y="119151"/>
                </a:cubicBezTo>
                <a:cubicBezTo>
                  <a:pt x="47835" y="119245"/>
                  <a:pt x="48041" y="119245"/>
                  <a:pt x="48247" y="119245"/>
                </a:cubicBezTo>
                <a:cubicBezTo>
                  <a:pt x="48659" y="119245"/>
                  <a:pt x="48659" y="119245"/>
                  <a:pt x="48659" y="119245"/>
                </a:cubicBezTo>
                <a:cubicBezTo>
                  <a:pt x="49278" y="119245"/>
                  <a:pt x="49690" y="119245"/>
                  <a:pt x="50309" y="119340"/>
                </a:cubicBezTo>
                <a:cubicBezTo>
                  <a:pt x="50721" y="119434"/>
                  <a:pt x="51134" y="119528"/>
                  <a:pt x="51752" y="119717"/>
                </a:cubicBezTo>
                <a:cubicBezTo>
                  <a:pt x="52371" y="119811"/>
                  <a:pt x="53195" y="119905"/>
                  <a:pt x="53814" y="119905"/>
                </a:cubicBezTo>
                <a:cubicBezTo>
                  <a:pt x="54020" y="119999"/>
                  <a:pt x="54432" y="119999"/>
                  <a:pt x="54639" y="119999"/>
                </a:cubicBezTo>
                <a:cubicBezTo>
                  <a:pt x="55051" y="119999"/>
                  <a:pt x="55257" y="119999"/>
                  <a:pt x="55670" y="119999"/>
                </a:cubicBezTo>
                <a:cubicBezTo>
                  <a:pt x="56907" y="119999"/>
                  <a:pt x="58144" y="119811"/>
                  <a:pt x="59175" y="119434"/>
                </a:cubicBezTo>
                <a:cubicBezTo>
                  <a:pt x="59587" y="119245"/>
                  <a:pt x="59793" y="119151"/>
                  <a:pt x="59793" y="118963"/>
                </a:cubicBezTo>
                <a:cubicBezTo>
                  <a:pt x="60000" y="119151"/>
                  <a:pt x="60206" y="119245"/>
                  <a:pt x="60618" y="119434"/>
                </a:cubicBezTo>
                <a:cubicBezTo>
                  <a:pt x="61649" y="119811"/>
                  <a:pt x="62886" y="119999"/>
                  <a:pt x="64123" y="119999"/>
                </a:cubicBezTo>
                <a:cubicBezTo>
                  <a:pt x="64536" y="119999"/>
                  <a:pt x="64742" y="119999"/>
                  <a:pt x="65154" y="119999"/>
                </a:cubicBezTo>
                <a:cubicBezTo>
                  <a:pt x="65360" y="119999"/>
                  <a:pt x="65773" y="119999"/>
                  <a:pt x="65979" y="119905"/>
                </a:cubicBezTo>
                <a:cubicBezTo>
                  <a:pt x="66597" y="119905"/>
                  <a:pt x="67422" y="119811"/>
                  <a:pt x="68041" y="119717"/>
                </a:cubicBezTo>
                <a:cubicBezTo>
                  <a:pt x="68659" y="119528"/>
                  <a:pt x="69072" y="119434"/>
                  <a:pt x="69484" y="119340"/>
                </a:cubicBezTo>
                <a:cubicBezTo>
                  <a:pt x="70103" y="119245"/>
                  <a:pt x="70515" y="119245"/>
                  <a:pt x="71134" y="119245"/>
                </a:cubicBezTo>
                <a:cubicBezTo>
                  <a:pt x="71546" y="119245"/>
                  <a:pt x="71546" y="119245"/>
                  <a:pt x="71546" y="119245"/>
                </a:cubicBezTo>
                <a:cubicBezTo>
                  <a:pt x="71752" y="119245"/>
                  <a:pt x="71958" y="119245"/>
                  <a:pt x="72164" y="119151"/>
                </a:cubicBezTo>
                <a:cubicBezTo>
                  <a:pt x="72577" y="119151"/>
                  <a:pt x="72783" y="119057"/>
                  <a:pt x="73195" y="119057"/>
                </a:cubicBezTo>
                <a:cubicBezTo>
                  <a:pt x="73814" y="118868"/>
                  <a:pt x="74226" y="118586"/>
                  <a:pt x="74432" y="118303"/>
                </a:cubicBezTo>
                <a:cubicBezTo>
                  <a:pt x="74432" y="117926"/>
                  <a:pt x="74432" y="117643"/>
                  <a:pt x="74226" y="117360"/>
                </a:cubicBezTo>
                <a:cubicBezTo>
                  <a:pt x="74020" y="117172"/>
                  <a:pt x="73608" y="116889"/>
                  <a:pt x="73402" y="116700"/>
                </a:cubicBezTo>
                <a:cubicBezTo>
                  <a:pt x="72577" y="116323"/>
                  <a:pt x="71958" y="115946"/>
                  <a:pt x="71340" y="115663"/>
                </a:cubicBezTo>
                <a:cubicBezTo>
                  <a:pt x="70721" y="115286"/>
                  <a:pt x="70309" y="115003"/>
                  <a:pt x="70103" y="114721"/>
                </a:cubicBezTo>
                <a:cubicBezTo>
                  <a:pt x="69690" y="114438"/>
                  <a:pt x="68659" y="113024"/>
                  <a:pt x="68659" y="112930"/>
                </a:cubicBezTo>
                <a:cubicBezTo>
                  <a:pt x="68453" y="112458"/>
                  <a:pt x="68659" y="111987"/>
                  <a:pt x="68659" y="111610"/>
                </a:cubicBezTo>
                <a:cubicBezTo>
                  <a:pt x="68865" y="110761"/>
                  <a:pt x="69278" y="109913"/>
                  <a:pt x="69690" y="109065"/>
                </a:cubicBezTo>
                <a:cubicBezTo>
                  <a:pt x="70309" y="107368"/>
                  <a:pt x="71340" y="105671"/>
                  <a:pt x="72164" y="103974"/>
                </a:cubicBezTo>
                <a:cubicBezTo>
                  <a:pt x="73814" y="100581"/>
                  <a:pt x="76082" y="97187"/>
                  <a:pt x="76907" y="93794"/>
                </a:cubicBezTo>
                <a:cubicBezTo>
                  <a:pt x="77319" y="92003"/>
                  <a:pt x="76907" y="90306"/>
                  <a:pt x="76494" y="88515"/>
                </a:cubicBezTo>
                <a:cubicBezTo>
                  <a:pt x="75876" y="86818"/>
                  <a:pt x="75463" y="85121"/>
                  <a:pt x="75463" y="83424"/>
                </a:cubicBezTo>
                <a:cubicBezTo>
                  <a:pt x="75257" y="80408"/>
                  <a:pt x="76288" y="77580"/>
                  <a:pt x="77938" y="74658"/>
                </a:cubicBezTo>
                <a:cubicBezTo>
                  <a:pt x="81443" y="68059"/>
                  <a:pt x="87010" y="61366"/>
                  <a:pt x="84536" y="54485"/>
                </a:cubicBezTo>
                <a:cubicBezTo>
                  <a:pt x="83917" y="52788"/>
                  <a:pt x="83092" y="51186"/>
                  <a:pt x="81855" y="49583"/>
                </a:cubicBezTo>
                <a:cubicBezTo>
                  <a:pt x="80618" y="47981"/>
                  <a:pt x="78969" y="46567"/>
                  <a:pt x="77731" y="45058"/>
                </a:cubicBezTo>
                <a:cubicBezTo>
                  <a:pt x="76494" y="43456"/>
                  <a:pt x="75670" y="41759"/>
                  <a:pt x="76082" y="40062"/>
                </a:cubicBezTo>
                <a:cubicBezTo>
                  <a:pt x="76288" y="39402"/>
                  <a:pt x="76701" y="38837"/>
                  <a:pt x="77113" y="38177"/>
                </a:cubicBezTo>
                <a:cubicBezTo>
                  <a:pt x="77525" y="37329"/>
                  <a:pt x="77938" y="36480"/>
                  <a:pt x="78350" y="35726"/>
                </a:cubicBezTo>
                <a:cubicBezTo>
                  <a:pt x="79175" y="36952"/>
                  <a:pt x="80000" y="38083"/>
                  <a:pt x="81030" y="39308"/>
                </a:cubicBezTo>
                <a:cubicBezTo>
                  <a:pt x="81649" y="39968"/>
                  <a:pt x="82268" y="40628"/>
                  <a:pt x="83092" y="41288"/>
                </a:cubicBezTo>
                <a:cubicBezTo>
                  <a:pt x="83917" y="41853"/>
                  <a:pt x="84536" y="42419"/>
                  <a:pt x="84948" y="43079"/>
                </a:cubicBezTo>
                <a:cubicBezTo>
                  <a:pt x="85360" y="43739"/>
                  <a:pt x="85567" y="44493"/>
                  <a:pt x="85979" y="45153"/>
                </a:cubicBezTo>
                <a:cubicBezTo>
                  <a:pt x="86391" y="45813"/>
                  <a:pt x="87216" y="46472"/>
                  <a:pt x="87835" y="47132"/>
                </a:cubicBezTo>
                <a:cubicBezTo>
                  <a:pt x="89278" y="48452"/>
                  <a:pt x="90927" y="49772"/>
                  <a:pt x="92783" y="50997"/>
                </a:cubicBezTo>
                <a:cubicBezTo>
                  <a:pt x="94226" y="52223"/>
                  <a:pt x="95876" y="53354"/>
                  <a:pt x="97525" y="54579"/>
                </a:cubicBezTo>
                <a:cubicBezTo>
                  <a:pt x="98144" y="55051"/>
                  <a:pt x="98969" y="55522"/>
                  <a:pt x="99587" y="55993"/>
                </a:cubicBezTo>
                <a:cubicBezTo>
                  <a:pt x="99793" y="56087"/>
                  <a:pt x="100000" y="56182"/>
                  <a:pt x="100000" y="56276"/>
                </a:cubicBezTo>
                <a:cubicBezTo>
                  <a:pt x="100000" y="56370"/>
                  <a:pt x="100000" y="56370"/>
                  <a:pt x="100000" y="56465"/>
                </a:cubicBezTo>
                <a:cubicBezTo>
                  <a:pt x="99793" y="56653"/>
                  <a:pt x="99793" y="56842"/>
                  <a:pt x="99793" y="57030"/>
                </a:cubicBezTo>
                <a:cubicBezTo>
                  <a:pt x="99793" y="58538"/>
                  <a:pt x="101855" y="59952"/>
                  <a:pt x="103298" y="61272"/>
                </a:cubicBezTo>
                <a:cubicBezTo>
                  <a:pt x="103917" y="61838"/>
                  <a:pt x="104123" y="62498"/>
                  <a:pt x="104536" y="63157"/>
                </a:cubicBezTo>
                <a:cubicBezTo>
                  <a:pt x="104948" y="63629"/>
                  <a:pt x="105154" y="64194"/>
                  <a:pt x="105773" y="64571"/>
                </a:cubicBezTo>
                <a:cubicBezTo>
                  <a:pt x="106597" y="65043"/>
                  <a:pt x="107628" y="64854"/>
                  <a:pt x="107835" y="64289"/>
                </a:cubicBezTo>
                <a:cubicBezTo>
                  <a:pt x="107835" y="63629"/>
                  <a:pt x="107422" y="62875"/>
                  <a:pt x="107010" y="62215"/>
                </a:cubicBezTo>
                <a:cubicBezTo>
                  <a:pt x="107835" y="63063"/>
                  <a:pt x="108453" y="63817"/>
                  <a:pt x="109072" y="64571"/>
                </a:cubicBezTo>
                <a:cubicBezTo>
                  <a:pt x="109484" y="64948"/>
                  <a:pt x="109690" y="65326"/>
                  <a:pt x="110309" y="65514"/>
                </a:cubicBezTo>
                <a:cubicBezTo>
                  <a:pt x="110927" y="65797"/>
                  <a:pt x="111752" y="65891"/>
                  <a:pt x="112164" y="65514"/>
                </a:cubicBezTo>
                <a:cubicBezTo>
                  <a:pt x="112577" y="65231"/>
                  <a:pt x="112164" y="64760"/>
                  <a:pt x="111958" y="64477"/>
                </a:cubicBezTo>
                <a:cubicBezTo>
                  <a:pt x="111752" y="64100"/>
                  <a:pt x="111340" y="63723"/>
                  <a:pt x="111134" y="63252"/>
                </a:cubicBezTo>
                <a:cubicBezTo>
                  <a:pt x="110515" y="62686"/>
                  <a:pt x="109896" y="62120"/>
                  <a:pt x="109690" y="61461"/>
                </a:cubicBezTo>
                <a:cubicBezTo>
                  <a:pt x="110721" y="62026"/>
                  <a:pt x="111340" y="62780"/>
                  <a:pt x="111958" y="63440"/>
                </a:cubicBezTo>
                <a:cubicBezTo>
                  <a:pt x="112577" y="64100"/>
                  <a:pt x="113195" y="65137"/>
                  <a:pt x="114639" y="65420"/>
                </a:cubicBezTo>
                <a:cubicBezTo>
                  <a:pt x="115257" y="65608"/>
                  <a:pt x="116082" y="65420"/>
                  <a:pt x="116082" y="65043"/>
                </a:cubicBezTo>
                <a:cubicBezTo>
                  <a:pt x="116288" y="64666"/>
                  <a:pt x="115670" y="64100"/>
                  <a:pt x="115257" y="63723"/>
                </a:cubicBezTo>
                <a:cubicBezTo>
                  <a:pt x="114639" y="62969"/>
                  <a:pt x="113608" y="62215"/>
                  <a:pt x="112783" y="61461"/>
                </a:cubicBezTo>
                <a:cubicBezTo>
                  <a:pt x="113814" y="62120"/>
                  <a:pt x="114845" y="62780"/>
                  <a:pt x="115876" y="63346"/>
                </a:cubicBezTo>
                <a:cubicBezTo>
                  <a:pt x="116288" y="63629"/>
                  <a:pt x="117113" y="64100"/>
                  <a:pt x="117938" y="64006"/>
                </a:cubicBezTo>
                <a:cubicBezTo>
                  <a:pt x="118969" y="63817"/>
                  <a:pt x="118556" y="63252"/>
                  <a:pt x="118144" y="62969"/>
                </a:cubicBezTo>
                <a:cubicBezTo>
                  <a:pt x="117319" y="62120"/>
                  <a:pt x="116082" y="61366"/>
                  <a:pt x="115051" y="60518"/>
                </a:cubicBezTo>
                <a:cubicBezTo>
                  <a:pt x="114432" y="60141"/>
                  <a:pt x="114020" y="59764"/>
                  <a:pt x="113608" y="59293"/>
                </a:cubicBezTo>
                <a:cubicBezTo>
                  <a:pt x="113402" y="59104"/>
                  <a:pt x="112989" y="58821"/>
                  <a:pt x="112989" y="58633"/>
                </a:cubicBezTo>
                <a:cubicBezTo>
                  <a:pt x="113402" y="58538"/>
                  <a:pt x="114226" y="59104"/>
                  <a:pt x="114639" y="59293"/>
                </a:cubicBezTo>
                <a:close/>
                <a:moveTo>
                  <a:pt x="59793" y="112364"/>
                </a:moveTo>
                <a:cubicBezTo>
                  <a:pt x="59587" y="112364"/>
                  <a:pt x="59175" y="111798"/>
                  <a:pt x="58969" y="111704"/>
                </a:cubicBezTo>
                <a:cubicBezTo>
                  <a:pt x="58762" y="111610"/>
                  <a:pt x="58556" y="111516"/>
                  <a:pt x="58556" y="111327"/>
                </a:cubicBezTo>
                <a:cubicBezTo>
                  <a:pt x="58350" y="111044"/>
                  <a:pt x="58556" y="110573"/>
                  <a:pt x="58556" y="110196"/>
                </a:cubicBezTo>
                <a:cubicBezTo>
                  <a:pt x="58350" y="109536"/>
                  <a:pt x="58350" y="108876"/>
                  <a:pt x="58350" y="108122"/>
                </a:cubicBezTo>
                <a:cubicBezTo>
                  <a:pt x="58350" y="106614"/>
                  <a:pt x="58350" y="105106"/>
                  <a:pt x="58556" y="103503"/>
                </a:cubicBezTo>
                <a:cubicBezTo>
                  <a:pt x="58762" y="101901"/>
                  <a:pt x="59381" y="100298"/>
                  <a:pt x="59587" y="98601"/>
                </a:cubicBezTo>
                <a:cubicBezTo>
                  <a:pt x="60206" y="95302"/>
                  <a:pt x="59793" y="91908"/>
                  <a:pt x="59381" y="88609"/>
                </a:cubicBezTo>
                <a:cubicBezTo>
                  <a:pt x="59175" y="87761"/>
                  <a:pt x="58969" y="86912"/>
                  <a:pt x="58762" y="86158"/>
                </a:cubicBezTo>
                <a:cubicBezTo>
                  <a:pt x="58762" y="85687"/>
                  <a:pt x="58556" y="85310"/>
                  <a:pt x="58762" y="84933"/>
                </a:cubicBezTo>
                <a:cubicBezTo>
                  <a:pt x="58762" y="84556"/>
                  <a:pt x="58969" y="84179"/>
                  <a:pt x="59175" y="83802"/>
                </a:cubicBezTo>
                <a:cubicBezTo>
                  <a:pt x="59587" y="82199"/>
                  <a:pt x="59793" y="80502"/>
                  <a:pt x="59793" y="78900"/>
                </a:cubicBezTo>
                <a:cubicBezTo>
                  <a:pt x="59793" y="77109"/>
                  <a:pt x="59381" y="75223"/>
                  <a:pt x="59381" y="73338"/>
                </a:cubicBezTo>
                <a:cubicBezTo>
                  <a:pt x="59587" y="71924"/>
                  <a:pt x="59793" y="70416"/>
                  <a:pt x="59793" y="68908"/>
                </a:cubicBezTo>
                <a:cubicBezTo>
                  <a:pt x="60000" y="70322"/>
                  <a:pt x="60206" y="71736"/>
                  <a:pt x="60206" y="73150"/>
                </a:cubicBezTo>
                <a:cubicBezTo>
                  <a:pt x="60412" y="74658"/>
                  <a:pt x="60000" y="76072"/>
                  <a:pt x="60000" y="77580"/>
                </a:cubicBezTo>
                <a:cubicBezTo>
                  <a:pt x="60000" y="79183"/>
                  <a:pt x="60000" y="80879"/>
                  <a:pt x="60412" y="82482"/>
                </a:cubicBezTo>
                <a:cubicBezTo>
                  <a:pt x="60618" y="83236"/>
                  <a:pt x="60824" y="84084"/>
                  <a:pt x="61030" y="84838"/>
                </a:cubicBezTo>
                <a:cubicBezTo>
                  <a:pt x="61237" y="85593"/>
                  <a:pt x="60824" y="86441"/>
                  <a:pt x="60618" y="87289"/>
                </a:cubicBezTo>
                <a:cubicBezTo>
                  <a:pt x="60000" y="90589"/>
                  <a:pt x="59793" y="93982"/>
                  <a:pt x="60000" y="97282"/>
                </a:cubicBezTo>
                <a:cubicBezTo>
                  <a:pt x="60206" y="98884"/>
                  <a:pt x="60618" y="100487"/>
                  <a:pt x="60824" y="102089"/>
                </a:cubicBezTo>
                <a:cubicBezTo>
                  <a:pt x="61237" y="103692"/>
                  <a:pt x="61443" y="105388"/>
                  <a:pt x="61443" y="106991"/>
                </a:cubicBezTo>
                <a:cubicBezTo>
                  <a:pt x="61443" y="107934"/>
                  <a:pt x="61443" y="108876"/>
                  <a:pt x="61237" y="109725"/>
                </a:cubicBezTo>
                <a:cubicBezTo>
                  <a:pt x="61237" y="110102"/>
                  <a:pt x="61237" y="110384"/>
                  <a:pt x="61237" y="110667"/>
                </a:cubicBezTo>
                <a:cubicBezTo>
                  <a:pt x="61237" y="110950"/>
                  <a:pt x="61237" y="111233"/>
                  <a:pt x="61030" y="111516"/>
                </a:cubicBezTo>
                <a:cubicBezTo>
                  <a:pt x="60824" y="111798"/>
                  <a:pt x="60206" y="112081"/>
                  <a:pt x="59793" y="112364"/>
                </a:cubicBezTo>
                <a:close/>
                <a:moveTo>
                  <a:pt x="112783" y="59293"/>
                </a:moveTo>
                <a:cubicBezTo>
                  <a:pt x="113402" y="60141"/>
                  <a:pt x="114432" y="60801"/>
                  <a:pt x="115257" y="61555"/>
                </a:cubicBezTo>
                <a:cubicBezTo>
                  <a:pt x="115670" y="61838"/>
                  <a:pt x="116082" y="62120"/>
                  <a:pt x="116494" y="62498"/>
                </a:cubicBezTo>
                <a:cubicBezTo>
                  <a:pt x="116907" y="62780"/>
                  <a:pt x="117938" y="63157"/>
                  <a:pt x="117731" y="63534"/>
                </a:cubicBezTo>
                <a:cubicBezTo>
                  <a:pt x="117731" y="63817"/>
                  <a:pt x="116907" y="63346"/>
                  <a:pt x="116701" y="63252"/>
                </a:cubicBezTo>
                <a:cubicBezTo>
                  <a:pt x="115876" y="62780"/>
                  <a:pt x="115257" y="62309"/>
                  <a:pt x="114432" y="61838"/>
                </a:cubicBezTo>
                <a:cubicBezTo>
                  <a:pt x="114020" y="61649"/>
                  <a:pt x="112371" y="60141"/>
                  <a:pt x="111546" y="60706"/>
                </a:cubicBezTo>
                <a:cubicBezTo>
                  <a:pt x="111134" y="61084"/>
                  <a:pt x="112371" y="61838"/>
                  <a:pt x="112577" y="62120"/>
                </a:cubicBezTo>
                <a:cubicBezTo>
                  <a:pt x="113608" y="62875"/>
                  <a:pt x="114639" y="63723"/>
                  <a:pt x="115257" y="64666"/>
                </a:cubicBezTo>
                <a:cubicBezTo>
                  <a:pt x="115257" y="64854"/>
                  <a:pt x="115463" y="65326"/>
                  <a:pt x="114845" y="65043"/>
                </a:cubicBezTo>
                <a:cubicBezTo>
                  <a:pt x="114020" y="64854"/>
                  <a:pt x="113608" y="64289"/>
                  <a:pt x="113402" y="64006"/>
                </a:cubicBezTo>
                <a:cubicBezTo>
                  <a:pt x="112577" y="63063"/>
                  <a:pt x="111752" y="62120"/>
                  <a:pt x="110515" y="61366"/>
                </a:cubicBezTo>
                <a:cubicBezTo>
                  <a:pt x="110309" y="61178"/>
                  <a:pt x="109690" y="60895"/>
                  <a:pt x="109278" y="61084"/>
                </a:cubicBezTo>
                <a:cubicBezTo>
                  <a:pt x="108865" y="61178"/>
                  <a:pt x="108865" y="61366"/>
                  <a:pt x="108865" y="61555"/>
                </a:cubicBezTo>
                <a:cubicBezTo>
                  <a:pt x="109072" y="62403"/>
                  <a:pt x="110309" y="63346"/>
                  <a:pt x="110927" y="64194"/>
                </a:cubicBezTo>
                <a:cubicBezTo>
                  <a:pt x="111134" y="64477"/>
                  <a:pt x="111752" y="64948"/>
                  <a:pt x="111546" y="65231"/>
                </a:cubicBezTo>
                <a:cubicBezTo>
                  <a:pt x="111340" y="65514"/>
                  <a:pt x="110927" y="65326"/>
                  <a:pt x="110721" y="65231"/>
                </a:cubicBezTo>
                <a:cubicBezTo>
                  <a:pt x="110103" y="64854"/>
                  <a:pt x="109896" y="64383"/>
                  <a:pt x="109484" y="63912"/>
                </a:cubicBezTo>
                <a:cubicBezTo>
                  <a:pt x="109072" y="63440"/>
                  <a:pt x="108659" y="62969"/>
                  <a:pt x="108041" y="62498"/>
                </a:cubicBezTo>
                <a:cubicBezTo>
                  <a:pt x="107835" y="62215"/>
                  <a:pt x="107422" y="61555"/>
                  <a:pt x="106597" y="61461"/>
                </a:cubicBezTo>
                <a:cubicBezTo>
                  <a:pt x="105360" y="61178"/>
                  <a:pt x="106391" y="62592"/>
                  <a:pt x="106391" y="62780"/>
                </a:cubicBezTo>
                <a:cubicBezTo>
                  <a:pt x="106597" y="63157"/>
                  <a:pt x="106804" y="63629"/>
                  <a:pt x="107010" y="64006"/>
                </a:cubicBezTo>
                <a:cubicBezTo>
                  <a:pt x="107010" y="64289"/>
                  <a:pt x="106804" y="64666"/>
                  <a:pt x="106391" y="64289"/>
                </a:cubicBezTo>
                <a:cubicBezTo>
                  <a:pt x="105154" y="63346"/>
                  <a:pt x="105154" y="62120"/>
                  <a:pt x="104123" y="61178"/>
                </a:cubicBezTo>
                <a:cubicBezTo>
                  <a:pt x="103298" y="60424"/>
                  <a:pt x="102474" y="59764"/>
                  <a:pt x="101855" y="59010"/>
                </a:cubicBezTo>
                <a:cubicBezTo>
                  <a:pt x="101237" y="58350"/>
                  <a:pt x="100206" y="57407"/>
                  <a:pt x="100618" y="56653"/>
                </a:cubicBezTo>
                <a:cubicBezTo>
                  <a:pt x="100824" y="56370"/>
                  <a:pt x="100824" y="56182"/>
                  <a:pt x="100618" y="56087"/>
                </a:cubicBezTo>
                <a:cubicBezTo>
                  <a:pt x="98556" y="54579"/>
                  <a:pt x="96701" y="53071"/>
                  <a:pt x="94639" y="51563"/>
                </a:cubicBezTo>
                <a:cubicBezTo>
                  <a:pt x="92164" y="49583"/>
                  <a:pt x="89278" y="47604"/>
                  <a:pt x="87628" y="45435"/>
                </a:cubicBezTo>
                <a:cubicBezTo>
                  <a:pt x="86804" y="44493"/>
                  <a:pt x="86597" y="43362"/>
                  <a:pt x="85773" y="42419"/>
                </a:cubicBezTo>
                <a:cubicBezTo>
                  <a:pt x="84948" y="41382"/>
                  <a:pt x="83505" y="40534"/>
                  <a:pt x="82474" y="39591"/>
                </a:cubicBezTo>
                <a:cubicBezTo>
                  <a:pt x="81443" y="38554"/>
                  <a:pt x="80618" y="37611"/>
                  <a:pt x="79793" y="36669"/>
                </a:cubicBezTo>
                <a:cubicBezTo>
                  <a:pt x="79587" y="36292"/>
                  <a:pt x="79381" y="36009"/>
                  <a:pt x="78969" y="35632"/>
                </a:cubicBezTo>
                <a:cubicBezTo>
                  <a:pt x="78969" y="35443"/>
                  <a:pt x="78556" y="35255"/>
                  <a:pt x="78556" y="35066"/>
                </a:cubicBezTo>
                <a:cubicBezTo>
                  <a:pt x="78556" y="34783"/>
                  <a:pt x="78762" y="34501"/>
                  <a:pt x="78762" y="34218"/>
                </a:cubicBezTo>
                <a:cubicBezTo>
                  <a:pt x="78969" y="33935"/>
                  <a:pt x="81030" y="29410"/>
                  <a:pt x="80206" y="29316"/>
                </a:cubicBezTo>
                <a:cubicBezTo>
                  <a:pt x="79587" y="29128"/>
                  <a:pt x="77113" y="36857"/>
                  <a:pt x="76082" y="38271"/>
                </a:cubicBezTo>
                <a:cubicBezTo>
                  <a:pt x="75670" y="39025"/>
                  <a:pt x="75257" y="39780"/>
                  <a:pt x="75051" y="40534"/>
                </a:cubicBezTo>
                <a:cubicBezTo>
                  <a:pt x="74845" y="42042"/>
                  <a:pt x="75670" y="43644"/>
                  <a:pt x="76701" y="45058"/>
                </a:cubicBezTo>
                <a:cubicBezTo>
                  <a:pt x="77938" y="46567"/>
                  <a:pt x="79381" y="47981"/>
                  <a:pt x="80618" y="49395"/>
                </a:cubicBezTo>
                <a:cubicBezTo>
                  <a:pt x="82886" y="52317"/>
                  <a:pt x="84329" y="55428"/>
                  <a:pt x="84123" y="58538"/>
                </a:cubicBezTo>
                <a:cubicBezTo>
                  <a:pt x="83917" y="61743"/>
                  <a:pt x="82268" y="64948"/>
                  <a:pt x="80618" y="68059"/>
                </a:cubicBezTo>
                <a:cubicBezTo>
                  <a:pt x="78762" y="71170"/>
                  <a:pt x="76494" y="74186"/>
                  <a:pt x="75257" y="77391"/>
                </a:cubicBezTo>
                <a:cubicBezTo>
                  <a:pt x="74020" y="80502"/>
                  <a:pt x="74020" y="83613"/>
                  <a:pt x="74639" y="86724"/>
                </a:cubicBezTo>
                <a:cubicBezTo>
                  <a:pt x="75051" y="88421"/>
                  <a:pt x="75876" y="89929"/>
                  <a:pt x="75876" y="91626"/>
                </a:cubicBezTo>
                <a:cubicBezTo>
                  <a:pt x="76082" y="93228"/>
                  <a:pt x="75463" y="94831"/>
                  <a:pt x="74845" y="96433"/>
                </a:cubicBezTo>
                <a:cubicBezTo>
                  <a:pt x="73402" y="99638"/>
                  <a:pt x="71546" y="102749"/>
                  <a:pt x="70103" y="105954"/>
                </a:cubicBezTo>
                <a:cubicBezTo>
                  <a:pt x="69278" y="107462"/>
                  <a:pt x="68659" y="108970"/>
                  <a:pt x="68041" y="110573"/>
                </a:cubicBezTo>
                <a:cubicBezTo>
                  <a:pt x="67835" y="111233"/>
                  <a:pt x="67422" y="112081"/>
                  <a:pt x="67628" y="112741"/>
                </a:cubicBezTo>
                <a:cubicBezTo>
                  <a:pt x="67628" y="113024"/>
                  <a:pt x="68865" y="114626"/>
                  <a:pt x="69278" y="114909"/>
                </a:cubicBezTo>
                <a:cubicBezTo>
                  <a:pt x="69484" y="115286"/>
                  <a:pt x="70103" y="115569"/>
                  <a:pt x="70721" y="115946"/>
                </a:cubicBezTo>
                <a:cubicBezTo>
                  <a:pt x="71340" y="116229"/>
                  <a:pt x="71958" y="116606"/>
                  <a:pt x="72577" y="116889"/>
                </a:cubicBezTo>
                <a:cubicBezTo>
                  <a:pt x="73195" y="117266"/>
                  <a:pt x="73608" y="117737"/>
                  <a:pt x="73402" y="118208"/>
                </a:cubicBezTo>
                <a:cubicBezTo>
                  <a:pt x="73195" y="118586"/>
                  <a:pt x="72164" y="118868"/>
                  <a:pt x="71134" y="118774"/>
                </a:cubicBezTo>
                <a:cubicBezTo>
                  <a:pt x="70515" y="118774"/>
                  <a:pt x="69896" y="118868"/>
                  <a:pt x="69278" y="118963"/>
                </a:cubicBezTo>
                <a:cubicBezTo>
                  <a:pt x="68453" y="119057"/>
                  <a:pt x="68041" y="119245"/>
                  <a:pt x="67628" y="119340"/>
                </a:cubicBezTo>
                <a:cubicBezTo>
                  <a:pt x="67010" y="119434"/>
                  <a:pt x="66597" y="119434"/>
                  <a:pt x="65979" y="119528"/>
                </a:cubicBezTo>
                <a:cubicBezTo>
                  <a:pt x="65567" y="119528"/>
                  <a:pt x="65360" y="119528"/>
                  <a:pt x="65154" y="119528"/>
                </a:cubicBezTo>
                <a:cubicBezTo>
                  <a:pt x="64742" y="119528"/>
                  <a:pt x="64536" y="119528"/>
                  <a:pt x="64123" y="119528"/>
                </a:cubicBezTo>
                <a:cubicBezTo>
                  <a:pt x="63092" y="119528"/>
                  <a:pt x="62061" y="119434"/>
                  <a:pt x="61237" y="119057"/>
                </a:cubicBezTo>
                <a:cubicBezTo>
                  <a:pt x="60824" y="118868"/>
                  <a:pt x="59793" y="118114"/>
                  <a:pt x="60412" y="116417"/>
                </a:cubicBezTo>
                <a:cubicBezTo>
                  <a:pt x="60412" y="116229"/>
                  <a:pt x="60206" y="113495"/>
                  <a:pt x="60824" y="112458"/>
                </a:cubicBezTo>
                <a:cubicBezTo>
                  <a:pt x="61030" y="112175"/>
                  <a:pt x="61649" y="111987"/>
                  <a:pt x="61855" y="111704"/>
                </a:cubicBezTo>
                <a:cubicBezTo>
                  <a:pt x="62268" y="111516"/>
                  <a:pt x="62268" y="111421"/>
                  <a:pt x="62268" y="111044"/>
                </a:cubicBezTo>
                <a:cubicBezTo>
                  <a:pt x="62268" y="110384"/>
                  <a:pt x="62268" y="109630"/>
                  <a:pt x="62474" y="108970"/>
                </a:cubicBezTo>
                <a:cubicBezTo>
                  <a:pt x="62474" y="106802"/>
                  <a:pt x="62474" y="104728"/>
                  <a:pt x="62061" y="102655"/>
                </a:cubicBezTo>
                <a:cubicBezTo>
                  <a:pt x="61855" y="101335"/>
                  <a:pt x="61649" y="100109"/>
                  <a:pt x="61237" y="98884"/>
                </a:cubicBezTo>
                <a:cubicBezTo>
                  <a:pt x="61030" y="97564"/>
                  <a:pt x="61030" y="96245"/>
                  <a:pt x="61030" y="94925"/>
                </a:cubicBezTo>
                <a:cubicBezTo>
                  <a:pt x="61030" y="92380"/>
                  <a:pt x="61443" y="89740"/>
                  <a:pt x="61855" y="87195"/>
                </a:cubicBezTo>
                <a:cubicBezTo>
                  <a:pt x="62061" y="86535"/>
                  <a:pt x="62268" y="85875"/>
                  <a:pt x="62268" y="85216"/>
                </a:cubicBezTo>
                <a:cubicBezTo>
                  <a:pt x="62268" y="84744"/>
                  <a:pt x="62061" y="84273"/>
                  <a:pt x="61855" y="83896"/>
                </a:cubicBezTo>
                <a:cubicBezTo>
                  <a:pt x="61443" y="82576"/>
                  <a:pt x="61237" y="81351"/>
                  <a:pt x="61237" y="80031"/>
                </a:cubicBezTo>
                <a:cubicBezTo>
                  <a:pt x="60824" y="77674"/>
                  <a:pt x="61443" y="75412"/>
                  <a:pt x="61237" y="73055"/>
                </a:cubicBezTo>
                <a:cubicBezTo>
                  <a:pt x="61237" y="71924"/>
                  <a:pt x="61030" y="70793"/>
                  <a:pt x="60824" y="69567"/>
                </a:cubicBezTo>
                <a:cubicBezTo>
                  <a:pt x="60824" y="68342"/>
                  <a:pt x="60206" y="60989"/>
                  <a:pt x="60206" y="60706"/>
                </a:cubicBezTo>
                <a:cubicBezTo>
                  <a:pt x="60618" y="60801"/>
                  <a:pt x="61649" y="61178"/>
                  <a:pt x="62268" y="61366"/>
                </a:cubicBezTo>
                <a:cubicBezTo>
                  <a:pt x="62680" y="61461"/>
                  <a:pt x="63298" y="61649"/>
                  <a:pt x="63917" y="61743"/>
                </a:cubicBezTo>
                <a:cubicBezTo>
                  <a:pt x="64536" y="61838"/>
                  <a:pt x="65154" y="61932"/>
                  <a:pt x="65979" y="62026"/>
                </a:cubicBezTo>
                <a:cubicBezTo>
                  <a:pt x="66597" y="62120"/>
                  <a:pt x="67422" y="62215"/>
                  <a:pt x="68247" y="62215"/>
                </a:cubicBezTo>
                <a:cubicBezTo>
                  <a:pt x="68659" y="62215"/>
                  <a:pt x="68865" y="62215"/>
                  <a:pt x="69278" y="62215"/>
                </a:cubicBezTo>
                <a:cubicBezTo>
                  <a:pt x="69690" y="62215"/>
                  <a:pt x="70103" y="62215"/>
                  <a:pt x="70515" y="62215"/>
                </a:cubicBezTo>
                <a:cubicBezTo>
                  <a:pt x="71546" y="62215"/>
                  <a:pt x="71546" y="62215"/>
                  <a:pt x="71546" y="62215"/>
                </a:cubicBezTo>
                <a:cubicBezTo>
                  <a:pt x="71958" y="62215"/>
                  <a:pt x="72371" y="62120"/>
                  <a:pt x="72783" y="62120"/>
                </a:cubicBezTo>
                <a:cubicBezTo>
                  <a:pt x="73195" y="62120"/>
                  <a:pt x="73608" y="62026"/>
                  <a:pt x="73814" y="62026"/>
                </a:cubicBezTo>
                <a:cubicBezTo>
                  <a:pt x="74226" y="61932"/>
                  <a:pt x="74639" y="61932"/>
                  <a:pt x="75051" y="61838"/>
                </a:cubicBezTo>
                <a:cubicBezTo>
                  <a:pt x="75257" y="61743"/>
                  <a:pt x="75670" y="61743"/>
                  <a:pt x="75876" y="61649"/>
                </a:cubicBezTo>
                <a:cubicBezTo>
                  <a:pt x="76288" y="61555"/>
                  <a:pt x="76494" y="61461"/>
                  <a:pt x="76907" y="61366"/>
                </a:cubicBezTo>
                <a:cubicBezTo>
                  <a:pt x="77319" y="61178"/>
                  <a:pt x="77938" y="60989"/>
                  <a:pt x="78350" y="60801"/>
                </a:cubicBezTo>
                <a:cubicBezTo>
                  <a:pt x="79175" y="60424"/>
                  <a:pt x="79587" y="59952"/>
                  <a:pt x="79793" y="59670"/>
                </a:cubicBezTo>
                <a:cubicBezTo>
                  <a:pt x="80000" y="59387"/>
                  <a:pt x="80000" y="59293"/>
                  <a:pt x="80000" y="59293"/>
                </a:cubicBezTo>
                <a:cubicBezTo>
                  <a:pt x="80000" y="59293"/>
                  <a:pt x="80000" y="59387"/>
                  <a:pt x="79587" y="59670"/>
                </a:cubicBezTo>
                <a:cubicBezTo>
                  <a:pt x="79175" y="59858"/>
                  <a:pt x="78556" y="60235"/>
                  <a:pt x="77731" y="60518"/>
                </a:cubicBezTo>
                <a:cubicBezTo>
                  <a:pt x="77525" y="60612"/>
                  <a:pt x="77319" y="60706"/>
                  <a:pt x="77113" y="60706"/>
                </a:cubicBezTo>
                <a:cubicBezTo>
                  <a:pt x="76701" y="60801"/>
                  <a:pt x="76494" y="60895"/>
                  <a:pt x="76288" y="60895"/>
                </a:cubicBezTo>
                <a:cubicBezTo>
                  <a:pt x="76082" y="60989"/>
                  <a:pt x="75670" y="61084"/>
                  <a:pt x="75463" y="61084"/>
                </a:cubicBezTo>
                <a:cubicBezTo>
                  <a:pt x="75051" y="61178"/>
                  <a:pt x="74845" y="61178"/>
                  <a:pt x="74432" y="61272"/>
                </a:cubicBezTo>
                <a:cubicBezTo>
                  <a:pt x="74226" y="61272"/>
                  <a:pt x="73814" y="61366"/>
                  <a:pt x="73608" y="61366"/>
                </a:cubicBezTo>
                <a:cubicBezTo>
                  <a:pt x="73195" y="61366"/>
                  <a:pt x="72989" y="61461"/>
                  <a:pt x="72577" y="61461"/>
                </a:cubicBezTo>
                <a:cubicBezTo>
                  <a:pt x="72164" y="61461"/>
                  <a:pt x="71958" y="61461"/>
                  <a:pt x="71546" y="61461"/>
                </a:cubicBezTo>
                <a:cubicBezTo>
                  <a:pt x="70515" y="61461"/>
                  <a:pt x="70515" y="61461"/>
                  <a:pt x="70515" y="61461"/>
                </a:cubicBezTo>
                <a:cubicBezTo>
                  <a:pt x="69896" y="61461"/>
                  <a:pt x="68865" y="61461"/>
                  <a:pt x="68247" y="61461"/>
                </a:cubicBezTo>
                <a:cubicBezTo>
                  <a:pt x="67628" y="61461"/>
                  <a:pt x="67010" y="61366"/>
                  <a:pt x="66391" y="61272"/>
                </a:cubicBezTo>
                <a:cubicBezTo>
                  <a:pt x="65567" y="61272"/>
                  <a:pt x="65154" y="61178"/>
                  <a:pt x="64536" y="61084"/>
                </a:cubicBezTo>
                <a:cubicBezTo>
                  <a:pt x="63917" y="60989"/>
                  <a:pt x="63505" y="60895"/>
                  <a:pt x="62886" y="60801"/>
                </a:cubicBezTo>
                <a:cubicBezTo>
                  <a:pt x="62061" y="60518"/>
                  <a:pt x="61237" y="60329"/>
                  <a:pt x="60824" y="60141"/>
                </a:cubicBezTo>
                <a:cubicBezTo>
                  <a:pt x="60618" y="60047"/>
                  <a:pt x="60412" y="58727"/>
                  <a:pt x="60412" y="58161"/>
                </a:cubicBezTo>
                <a:cubicBezTo>
                  <a:pt x="60412" y="57690"/>
                  <a:pt x="60412" y="57030"/>
                  <a:pt x="60412" y="56465"/>
                </a:cubicBezTo>
                <a:cubicBezTo>
                  <a:pt x="60206" y="55333"/>
                  <a:pt x="60206" y="54202"/>
                  <a:pt x="60000" y="53260"/>
                </a:cubicBezTo>
                <a:cubicBezTo>
                  <a:pt x="60000" y="52411"/>
                  <a:pt x="60000" y="51846"/>
                  <a:pt x="60000" y="51846"/>
                </a:cubicBezTo>
                <a:cubicBezTo>
                  <a:pt x="59793" y="51846"/>
                  <a:pt x="59793" y="51846"/>
                  <a:pt x="59793" y="51846"/>
                </a:cubicBezTo>
                <a:cubicBezTo>
                  <a:pt x="59793" y="51846"/>
                  <a:pt x="59793" y="52411"/>
                  <a:pt x="59587" y="53260"/>
                </a:cubicBezTo>
                <a:cubicBezTo>
                  <a:pt x="59587" y="54202"/>
                  <a:pt x="59381" y="55333"/>
                  <a:pt x="59381" y="56465"/>
                </a:cubicBezTo>
                <a:cubicBezTo>
                  <a:pt x="59381" y="57030"/>
                  <a:pt x="59175" y="57690"/>
                  <a:pt x="59175" y="58161"/>
                </a:cubicBezTo>
                <a:cubicBezTo>
                  <a:pt x="59175" y="58727"/>
                  <a:pt x="58969" y="60047"/>
                  <a:pt x="58762" y="60141"/>
                </a:cubicBezTo>
                <a:cubicBezTo>
                  <a:pt x="58350" y="60329"/>
                  <a:pt x="57731" y="60518"/>
                  <a:pt x="56701" y="60801"/>
                </a:cubicBezTo>
                <a:cubicBezTo>
                  <a:pt x="56288" y="60895"/>
                  <a:pt x="55876" y="60989"/>
                  <a:pt x="55257" y="61084"/>
                </a:cubicBezTo>
                <a:cubicBezTo>
                  <a:pt x="54639" y="61178"/>
                  <a:pt x="54020" y="61272"/>
                  <a:pt x="53402" y="61272"/>
                </a:cubicBezTo>
                <a:cubicBezTo>
                  <a:pt x="52783" y="61366"/>
                  <a:pt x="52164" y="61461"/>
                  <a:pt x="51340" y="61461"/>
                </a:cubicBezTo>
                <a:cubicBezTo>
                  <a:pt x="50721" y="61461"/>
                  <a:pt x="49896" y="61461"/>
                  <a:pt x="49278" y="61461"/>
                </a:cubicBezTo>
                <a:cubicBezTo>
                  <a:pt x="48247" y="61461"/>
                  <a:pt x="48247" y="61461"/>
                  <a:pt x="48247" y="61461"/>
                </a:cubicBezTo>
                <a:cubicBezTo>
                  <a:pt x="47835" y="61461"/>
                  <a:pt x="47422" y="61461"/>
                  <a:pt x="47216" y="61461"/>
                </a:cubicBezTo>
                <a:cubicBezTo>
                  <a:pt x="46804" y="61461"/>
                  <a:pt x="46597" y="61366"/>
                  <a:pt x="46185" y="61366"/>
                </a:cubicBezTo>
                <a:cubicBezTo>
                  <a:pt x="45773" y="61366"/>
                  <a:pt x="45567" y="61272"/>
                  <a:pt x="45154" y="61272"/>
                </a:cubicBezTo>
                <a:cubicBezTo>
                  <a:pt x="44948" y="61178"/>
                  <a:pt x="44536" y="61178"/>
                  <a:pt x="44329" y="61084"/>
                </a:cubicBezTo>
                <a:cubicBezTo>
                  <a:pt x="43917" y="61084"/>
                  <a:pt x="43711" y="60989"/>
                  <a:pt x="43505" y="60895"/>
                </a:cubicBezTo>
                <a:cubicBezTo>
                  <a:pt x="43092" y="60895"/>
                  <a:pt x="42886" y="60801"/>
                  <a:pt x="42680" y="60706"/>
                </a:cubicBezTo>
                <a:cubicBezTo>
                  <a:pt x="42474" y="60706"/>
                  <a:pt x="42268" y="60612"/>
                  <a:pt x="42061" y="60518"/>
                </a:cubicBezTo>
                <a:cubicBezTo>
                  <a:pt x="41237" y="60235"/>
                  <a:pt x="40618" y="59858"/>
                  <a:pt x="40206" y="59670"/>
                </a:cubicBezTo>
                <a:cubicBezTo>
                  <a:pt x="39793" y="59387"/>
                  <a:pt x="39587" y="59293"/>
                  <a:pt x="39587" y="59293"/>
                </a:cubicBezTo>
                <a:cubicBezTo>
                  <a:pt x="39587" y="59293"/>
                  <a:pt x="39793" y="59387"/>
                  <a:pt x="40000" y="59670"/>
                </a:cubicBezTo>
                <a:cubicBezTo>
                  <a:pt x="40206" y="59952"/>
                  <a:pt x="40618" y="60424"/>
                  <a:pt x="41443" y="60801"/>
                </a:cubicBezTo>
                <a:cubicBezTo>
                  <a:pt x="41855" y="60989"/>
                  <a:pt x="42268" y="61178"/>
                  <a:pt x="42886" y="61366"/>
                </a:cubicBezTo>
                <a:cubicBezTo>
                  <a:pt x="43092" y="61461"/>
                  <a:pt x="43505" y="61555"/>
                  <a:pt x="43711" y="61649"/>
                </a:cubicBezTo>
                <a:cubicBezTo>
                  <a:pt x="44123" y="61743"/>
                  <a:pt x="44329" y="61743"/>
                  <a:pt x="44742" y="61838"/>
                </a:cubicBezTo>
                <a:cubicBezTo>
                  <a:pt x="45154" y="61932"/>
                  <a:pt x="45360" y="61932"/>
                  <a:pt x="45773" y="62026"/>
                </a:cubicBezTo>
                <a:cubicBezTo>
                  <a:pt x="46185" y="62026"/>
                  <a:pt x="46597" y="62120"/>
                  <a:pt x="47010" y="62120"/>
                </a:cubicBezTo>
                <a:cubicBezTo>
                  <a:pt x="47216" y="62120"/>
                  <a:pt x="47628" y="62215"/>
                  <a:pt x="48041" y="62215"/>
                </a:cubicBezTo>
                <a:cubicBezTo>
                  <a:pt x="49278" y="62215"/>
                  <a:pt x="49278" y="62215"/>
                  <a:pt x="49278" y="62215"/>
                </a:cubicBezTo>
                <a:cubicBezTo>
                  <a:pt x="49690" y="62215"/>
                  <a:pt x="50103" y="62215"/>
                  <a:pt x="50309" y="62215"/>
                </a:cubicBezTo>
                <a:cubicBezTo>
                  <a:pt x="50721" y="62215"/>
                  <a:pt x="51134" y="62215"/>
                  <a:pt x="51546" y="62215"/>
                </a:cubicBezTo>
                <a:cubicBezTo>
                  <a:pt x="52371" y="62215"/>
                  <a:pt x="52989" y="62120"/>
                  <a:pt x="53814" y="62026"/>
                </a:cubicBezTo>
                <a:cubicBezTo>
                  <a:pt x="54432" y="61932"/>
                  <a:pt x="55257" y="61838"/>
                  <a:pt x="55876" y="61743"/>
                </a:cubicBezTo>
                <a:cubicBezTo>
                  <a:pt x="56494" y="61649"/>
                  <a:pt x="56907" y="61461"/>
                  <a:pt x="57525" y="61366"/>
                </a:cubicBezTo>
                <a:cubicBezTo>
                  <a:pt x="57938" y="61178"/>
                  <a:pt x="58969" y="60801"/>
                  <a:pt x="59381" y="60706"/>
                </a:cubicBezTo>
                <a:cubicBezTo>
                  <a:pt x="59381" y="61649"/>
                  <a:pt x="58969" y="68908"/>
                  <a:pt x="58762" y="71453"/>
                </a:cubicBezTo>
                <a:cubicBezTo>
                  <a:pt x="58556" y="72395"/>
                  <a:pt x="58350" y="73338"/>
                  <a:pt x="58350" y="74186"/>
                </a:cubicBezTo>
                <a:cubicBezTo>
                  <a:pt x="58350" y="75506"/>
                  <a:pt x="58762" y="76826"/>
                  <a:pt x="58762" y="78051"/>
                </a:cubicBezTo>
                <a:cubicBezTo>
                  <a:pt x="58762" y="79371"/>
                  <a:pt x="58556" y="80691"/>
                  <a:pt x="58350" y="82010"/>
                </a:cubicBezTo>
                <a:cubicBezTo>
                  <a:pt x="58144" y="82576"/>
                  <a:pt x="58144" y="83142"/>
                  <a:pt x="57938" y="83802"/>
                </a:cubicBezTo>
                <a:cubicBezTo>
                  <a:pt x="57731" y="84273"/>
                  <a:pt x="57525" y="84744"/>
                  <a:pt x="57525" y="85216"/>
                </a:cubicBezTo>
                <a:cubicBezTo>
                  <a:pt x="57319" y="85875"/>
                  <a:pt x="57731" y="86535"/>
                  <a:pt x="57731" y="87101"/>
                </a:cubicBezTo>
                <a:cubicBezTo>
                  <a:pt x="57938" y="87761"/>
                  <a:pt x="58144" y="88421"/>
                  <a:pt x="58144" y="88986"/>
                </a:cubicBezTo>
                <a:cubicBezTo>
                  <a:pt x="58350" y="90306"/>
                  <a:pt x="58556" y="91626"/>
                  <a:pt x="58556" y="92945"/>
                </a:cubicBezTo>
                <a:cubicBezTo>
                  <a:pt x="58762" y="95490"/>
                  <a:pt x="58556" y="98036"/>
                  <a:pt x="57938" y="100675"/>
                </a:cubicBezTo>
                <a:cubicBezTo>
                  <a:pt x="57319" y="103126"/>
                  <a:pt x="57113" y="105671"/>
                  <a:pt x="57319" y="108216"/>
                </a:cubicBezTo>
                <a:cubicBezTo>
                  <a:pt x="57319" y="108688"/>
                  <a:pt x="57319" y="109253"/>
                  <a:pt x="57319" y="109725"/>
                </a:cubicBezTo>
                <a:cubicBezTo>
                  <a:pt x="57525" y="110196"/>
                  <a:pt x="57525" y="110573"/>
                  <a:pt x="57525" y="111044"/>
                </a:cubicBezTo>
                <a:cubicBezTo>
                  <a:pt x="57525" y="111327"/>
                  <a:pt x="57525" y="111516"/>
                  <a:pt x="57938" y="111704"/>
                </a:cubicBezTo>
                <a:cubicBezTo>
                  <a:pt x="58144" y="111987"/>
                  <a:pt x="58762" y="112175"/>
                  <a:pt x="58762" y="112458"/>
                </a:cubicBezTo>
                <a:cubicBezTo>
                  <a:pt x="59381" y="113684"/>
                  <a:pt x="59381" y="116323"/>
                  <a:pt x="59587" y="116606"/>
                </a:cubicBezTo>
                <a:cubicBezTo>
                  <a:pt x="59587" y="118208"/>
                  <a:pt x="58969" y="118868"/>
                  <a:pt x="58556" y="119057"/>
                </a:cubicBezTo>
                <a:cubicBezTo>
                  <a:pt x="57731" y="119434"/>
                  <a:pt x="56701" y="119528"/>
                  <a:pt x="55670" y="119528"/>
                </a:cubicBezTo>
                <a:cubicBezTo>
                  <a:pt x="55257" y="119528"/>
                  <a:pt x="55051" y="119528"/>
                  <a:pt x="54639" y="119528"/>
                </a:cubicBezTo>
                <a:cubicBezTo>
                  <a:pt x="54432" y="119528"/>
                  <a:pt x="54226" y="119528"/>
                  <a:pt x="53814" y="119528"/>
                </a:cubicBezTo>
                <a:cubicBezTo>
                  <a:pt x="53195" y="119434"/>
                  <a:pt x="52783" y="119434"/>
                  <a:pt x="52164" y="119340"/>
                </a:cubicBezTo>
                <a:cubicBezTo>
                  <a:pt x="51752" y="119245"/>
                  <a:pt x="51340" y="119057"/>
                  <a:pt x="50515" y="118963"/>
                </a:cubicBezTo>
                <a:cubicBezTo>
                  <a:pt x="49896" y="118868"/>
                  <a:pt x="49278" y="118774"/>
                  <a:pt x="48659" y="118774"/>
                </a:cubicBezTo>
                <a:cubicBezTo>
                  <a:pt x="47422" y="118868"/>
                  <a:pt x="46597" y="118586"/>
                  <a:pt x="46391" y="118208"/>
                </a:cubicBezTo>
                <a:cubicBezTo>
                  <a:pt x="46185" y="117737"/>
                  <a:pt x="46597" y="117266"/>
                  <a:pt x="47216" y="116889"/>
                </a:cubicBezTo>
                <a:cubicBezTo>
                  <a:pt x="47835" y="116606"/>
                  <a:pt x="48453" y="116229"/>
                  <a:pt x="49072" y="115946"/>
                </a:cubicBezTo>
                <a:cubicBezTo>
                  <a:pt x="49690" y="115569"/>
                  <a:pt x="50309" y="115286"/>
                  <a:pt x="50515" y="114909"/>
                </a:cubicBezTo>
                <a:cubicBezTo>
                  <a:pt x="50927" y="114626"/>
                  <a:pt x="51958" y="113118"/>
                  <a:pt x="52164" y="112741"/>
                </a:cubicBezTo>
                <a:cubicBezTo>
                  <a:pt x="52371" y="112081"/>
                  <a:pt x="51958" y="111233"/>
                  <a:pt x="51752" y="110573"/>
                </a:cubicBezTo>
                <a:cubicBezTo>
                  <a:pt x="51340" y="109819"/>
                  <a:pt x="51134" y="109065"/>
                  <a:pt x="50721" y="108216"/>
                </a:cubicBezTo>
                <a:cubicBezTo>
                  <a:pt x="49278" y="105106"/>
                  <a:pt x="47628" y="101901"/>
                  <a:pt x="45979" y="98790"/>
                </a:cubicBezTo>
                <a:cubicBezTo>
                  <a:pt x="45154" y="97187"/>
                  <a:pt x="44329" y="95585"/>
                  <a:pt x="43917" y="93982"/>
                </a:cubicBezTo>
                <a:cubicBezTo>
                  <a:pt x="43505" y="92285"/>
                  <a:pt x="43711" y="90683"/>
                  <a:pt x="44329" y="89080"/>
                </a:cubicBezTo>
                <a:cubicBezTo>
                  <a:pt x="45154" y="85970"/>
                  <a:pt x="45979" y="82765"/>
                  <a:pt x="45154" y="79654"/>
                </a:cubicBezTo>
                <a:cubicBezTo>
                  <a:pt x="44536" y="76449"/>
                  <a:pt x="42474" y="73432"/>
                  <a:pt x="40618" y="70322"/>
                </a:cubicBezTo>
                <a:cubicBezTo>
                  <a:pt x="38556" y="67211"/>
                  <a:pt x="36701" y="64100"/>
                  <a:pt x="35876" y="60895"/>
                </a:cubicBezTo>
                <a:cubicBezTo>
                  <a:pt x="35257" y="57690"/>
                  <a:pt x="35670" y="54579"/>
                  <a:pt x="37525" y="51563"/>
                </a:cubicBezTo>
                <a:cubicBezTo>
                  <a:pt x="38556" y="50054"/>
                  <a:pt x="39587" y="48641"/>
                  <a:pt x="41030" y="47227"/>
                </a:cubicBezTo>
                <a:cubicBezTo>
                  <a:pt x="42474" y="45813"/>
                  <a:pt x="43711" y="44399"/>
                  <a:pt x="44329" y="42796"/>
                </a:cubicBezTo>
                <a:cubicBezTo>
                  <a:pt x="44742" y="41571"/>
                  <a:pt x="44742" y="40251"/>
                  <a:pt x="44123" y="39025"/>
                </a:cubicBezTo>
                <a:cubicBezTo>
                  <a:pt x="43505" y="38083"/>
                  <a:pt x="42886" y="37234"/>
                  <a:pt x="42474" y="36292"/>
                </a:cubicBezTo>
                <a:cubicBezTo>
                  <a:pt x="42061" y="35538"/>
                  <a:pt x="40000" y="29222"/>
                  <a:pt x="39381" y="29316"/>
                </a:cubicBezTo>
                <a:cubicBezTo>
                  <a:pt x="38762" y="29316"/>
                  <a:pt x="40412" y="33275"/>
                  <a:pt x="40618" y="33558"/>
                </a:cubicBezTo>
                <a:cubicBezTo>
                  <a:pt x="40824" y="33747"/>
                  <a:pt x="40824" y="34124"/>
                  <a:pt x="40824" y="34406"/>
                </a:cubicBezTo>
                <a:cubicBezTo>
                  <a:pt x="41030" y="34689"/>
                  <a:pt x="41237" y="34972"/>
                  <a:pt x="41030" y="35255"/>
                </a:cubicBezTo>
                <a:cubicBezTo>
                  <a:pt x="40824" y="35538"/>
                  <a:pt x="40618" y="35820"/>
                  <a:pt x="40412" y="36103"/>
                </a:cubicBezTo>
                <a:cubicBezTo>
                  <a:pt x="39587" y="36952"/>
                  <a:pt x="38762" y="37894"/>
                  <a:pt x="37938" y="38837"/>
                </a:cubicBezTo>
                <a:cubicBezTo>
                  <a:pt x="37113" y="39780"/>
                  <a:pt x="35876" y="40722"/>
                  <a:pt x="34639" y="41665"/>
                </a:cubicBezTo>
                <a:cubicBezTo>
                  <a:pt x="33608" y="42608"/>
                  <a:pt x="33195" y="43644"/>
                  <a:pt x="32577" y="44681"/>
                </a:cubicBezTo>
                <a:cubicBezTo>
                  <a:pt x="31340" y="46849"/>
                  <a:pt x="28453" y="48829"/>
                  <a:pt x="25979" y="50809"/>
                </a:cubicBezTo>
                <a:cubicBezTo>
                  <a:pt x="23711" y="52600"/>
                  <a:pt x="21443" y="54296"/>
                  <a:pt x="19175" y="56087"/>
                </a:cubicBezTo>
                <a:cubicBezTo>
                  <a:pt x="18762" y="56370"/>
                  <a:pt x="18969" y="56559"/>
                  <a:pt x="19175" y="56842"/>
                </a:cubicBezTo>
                <a:cubicBezTo>
                  <a:pt x="19175" y="57219"/>
                  <a:pt x="18969" y="57784"/>
                  <a:pt x="18556" y="58161"/>
                </a:cubicBezTo>
                <a:cubicBezTo>
                  <a:pt x="17938" y="59104"/>
                  <a:pt x="16907" y="60047"/>
                  <a:pt x="15876" y="60989"/>
                </a:cubicBezTo>
                <a:cubicBezTo>
                  <a:pt x="15257" y="61461"/>
                  <a:pt x="14845" y="62120"/>
                  <a:pt x="14639" y="62686"/>
                </a:cubicBezTo>
                <a:cubicBezTo>
                  <a:pt x="14432" y="62969"/>
                  <a:pt x="14226" y="63346"/>
                  <a:pt x="14020" y="63629"/>
                </a:cubicBezTo>
                <a:cubicBezTo>
                  <a:pt x="13814" y="63912"/>
                  <a:pt x="13608" y="64194"/>
                  <a:pt x="13195" y="64383"/>
                </a:cubicBezTo>
                <a:cubicBezTo>
                  <a:pt x="12371" y="64760"/>
                  <a:pt x="12783" y="63817"/>
                  <a:pt x="12989" y="63629"/>
                </a:cubicBezTo>
                <a:cubicBezTo>
                  <a:pt x="13195" y="63063"/>
                  <a:pt x="13402" y="62592"/>
                  <a:pt x="13608" y="62026"/>
                </a:cubicBezTo>
                <a:cubicBezTo>
                  <a:pt x="13814" y="61838"/>
                  <a:pt x="13814" y="61366"/>
                  <a:pt x="13195" y="61366"/>
                </a:cubicBezTo>
                <a:cubicBezTo>
                  <a:pt x="12989" y="61461"/>
                  <a:pt x="12783" y="61555"/>
                  <a:pt x="12577" y="61649"/>
                </a:cubicBezTo>
                <a:cubicBezTo>
                  <a:pt x="12164" y="61838"/>
                  <a:pt x="11958" y="62215"/>
                  <a:pt x="11546" y="62498"/>
                </a:cubicBezTo>
                <a:cubicBezTo>
                  <a:pt x="10927" y="63063"/>
                  <a:pt x="10515" y="63723"/>
                  <a:pt x="9896" y="64289"/>
                </a:cubicBezTo>
                <a:cubicBezTo>
                  <a:pt x="9690" y="64477"/>
                  <a:pt x="9072" y="65514"/>
                  <a:pt x="8247" y="65326"/>
                </a:cubicBezTo>
                <a:cubicBezTo>
                  <a:pt x="8041" y="65326"/>
                  <a:pt x="8247" y="64948"/>
                  <a:pt x="8247" y="64854"/>
                </a:cubicBezTo>
                <a:cubicBezTo>
                  <a:pt x="8865" y="63723"/>
                  <a:pt x="10515" y="62686"/>
                  <a:pt x="10721" y="61555"/>
                </a:cubicBezTo>
                <a:cubicBezTo>
                  <a:pt x="10927" y="61366"/>
                  <a:pt x="10927" y="61178"/>
                  <a:pt x="10515" y="61084"/>
                </a:cubicBezTo>
                <a:cubicBezTo>
                  <a:pt x="9690" y="60895"/>
                  <a:pt x="9072" y="61461"/>
                  <a:pt x="8659" y="61649"/>
                </a:cubicBezTo>
                <a:cubicBezTo>
                  <a:pt x="7422" y="62686"/>
                  <a:pt x="6804" y="63817"/>
                  <a:pt x="5360" y="64854"/>
                </a:cubicBezTo>
                <a:cubicBezTo>
                  <a:pt x="4948" y="65043"/>
                  <a:pt x="4329" y="65326"/>
                  <a:pt x="4329" y="64854"/>
                </a:cubicBezTo>
                <a:cubicBezTo>
                  <a:pt x="4536" y="64383"/>
                  <a:pt x="5154" y="63912"/>
                  <a:pt x="5567" y="63534"/>
                </a:cubicBezTo>
                <a:cubicBezTo>
                  <a:pt x="6185" y="62969"/>
                  <a:pt x="6804" y="62403"/>
                  <a:pt x="7422" y="61838"/>
                </a:cubicBezTo>
                <a:cubicBezTo>
                  <a:pt x="7628" y="61555"/>
                  <a:pt x="8247" y="61178"/>
                  <a:pt x="8247" y="60895"/>
                </a:cubicBezTo>
                <a:cubicBezTo>
                  <a:pt x="8247" y="60801"/>
                  <a:pt x="8041" y="60612"/>
                  <a:pt x="7628" y="60612"/>
                </a:cubicBezTo>
                <a:cubicBezTo>
                  <a:pt x="6804" y="60612"/>
                  <a:pt x="5979" y="61366"/>
                  <a:pt x="5567" y="61649"/>
                </a:cubicBezTo>
                <a:cubicBezTo>
                  <a:pt x="4742" y="62120"/>
                  <a:pt x="3917" y="62686"/>
                  <a:pt x="3092" y="63157"/>
                </a:cubicBezTo>
                <a:cubicBezTo>
                  <a:pt x="2886" y="63252"/>
                  <a:pt x="1649" y="64006"/>
                  <a:pt x="2061" y="63346"/>
                </a:cubicBezTo>
                <a:cubicBezTo>
                  <a:pt x="2268" y="62969"/>
                  <a:pt x="2886" y="62592"/>
                  <a:pt x="3505" y="62309"/>
                </a:cubicBezTo>
                <a:cubicBezTo>
                  <a:pt x="3917" y="61838"/>
                  <a:pt x="4536" y="61461"/>
                  <a:pt x="4948" y="61084"/>
                </a:cubicBezTo>
                <a:cubicBezTo>
                  <a:pt x="5979" y="60329"/>
                  <a:pt x="7216" y="59575"/>
                  <a:pt x="7422" y="58727"/>
                </a:cubicBezTo>
                <a:cubicBezTo>
                  <a:pt x="7628" y="58256"/>
                  <a:pt x="6597" y="58067"/>
                  <a:pt x="5773" y="58444"/>
                </a:cubicBezTo>
                <a:cubicBezTo>
                  <a:pt x="5360" y="58538"/>
                  <a:pt x="5154" y="58821"/>
                  <a:pt x="4742" y="58915"/>
                </a:cubicBezTo>
                <a:cubicBezTo>
                  <a:pt x="4123" y="59198"/>
                  <a:pt x="3298" y="59293"/>
                  <a:pt x="2474" y="59387"/>
                </a:cubicBezTo>
                <a:cubicBezTo>
                  <a:pt x="1855" y="59387"/>
                  <a:pt x="0" y="59293"/>
                  <a:pt x="1237" y="58915"/>
                </a:cubicBezTo>
                <a:cubicBezTo>
                  <a:pt x="2061" y="58727"/>
                  <a:pt x="2680" y="58633"/>
                  <a:pt x="3298" y="58350"/>
                </a:cubicBezTo>
                <a:cubicBezTo>
                  <a:pt x="3917" y="58161"/>
                  <a:pt x="4329" y="57879"/>
                  <a:pt x="4948" y="57690"/>
                </a:cubicBezTo>
                <a:cubicBezTo>
                  <a:pt x="6804" y="56653"/>
                  <a:pt x="8659" y="55522"/>
                  <a:pt x="11546" y="54956"/>
                </a:cubicBezTo>
                <a:cubicBezTo>
                  <a:pt x="12371" y="54862"/>
                  <a:pt x="13814" y="54956"/>
                  <a:pt x="14226" y="54579"/>
                </a:cubicBezTo>
                <a:cubicBezTo>
                  <a:pt x="15257" y="53919"/>
                  <a:pt x="15670" y="53165"/>
                  <a:pt x="16082" y="52505"/>
                </a:cubicBezTo>
                <a:cubicBezTo>
                  <a:pt x="16907" y="51563"/>
                  <a:pt x="17319" y="50620"/>
                  <a:pt x="17938" y="49677"/>
                </a:cubicBezTo>
                <a:cubicBezTo>
                  <a:pt x="18969" y="47886"/>
                  <a:pt x="19793" y="46095"/>
                  <a:pt x="21443" y="44399"/>
                </a:cubicBezTo>
                <a:cubicBezTo>
                  <a:pt x="22061" y="43739"/>
                  <a:pt x="22680" y="43079"/>
                  <a:pt x="23505" y="42513"/>
                </a:cubicBezTo>
                <a:cubicBezTo>
                  <a:pt x="24123" y="42136"/>
                  <a:pt x="24948" y="41759"/>
                  <a:pt x="25567" y="41382"/>
                </a:cubicBezTo>
                <a:cubicBezTo>
                  <a:pt x="27422" y="40062"/>
                  <a:pt x="27628" y="38554"/>
                  <a:pt x="28247" y="37046"/>
                </a:cubicBezTo>
                <a:cubicBezTo>
                  <a:pt x="29072" y="35066"/>
                  <a:pt x="30103" y="33181"/>
                  <a:pt x="30927" y="31201"/>
                </a:cubicBezTo>
                <a:cubicBezTo>
                  <a:pt x="31546" y="30070"/>
                  <a:pt x="31752" y="28939"/>
                  <a:pt x="31958" y="27714"/>
                </a:cubicBezTo>
                <a:cubicBezTo>
                  <a:pt x="31958" y="27336"/>
                  <a:pt x="31958" y="26959"/>
                  <a:pt x="31958" y="26488"/>
                </a:cubicBezTo>
                <a:cubicBezTo>
                  <a:pt x="32164" y="25734"/>
                  <a:pt x="32371" y="24980"/>
                  <a:pt x="33195" y="24226"/>
                </a:cubicBezTo>
                <a:cubicBezTo>
                  <a:pt x="34639" y="22717"/>
                  <a:pt x="37525" y="21586"/>
                  <a:pt x="40618" y="20832"/>
                </a:cubicBezTo>
                <a:cubicBezTo>
                  <a:pt x="42474" y="20455"/>
                  <a:pt x="44536" y="20078"/>
                  <a:pt x="46804" y="19890"/>
                </a:cubicBezTo>
                <a:cubicBezTo>
                  <a:pt x="48865" y="19607"/>
                  <a:pt x="50927" y="19512"/>
                  <a:pt x="52371" y="18664"/>
                </a:cubicBezTo>
                <a:cubicBezTo>
                  <a:pt x="53814" y="17816"/>
                  <a:pt x="53608" y="16967"/>
                  <a:pt x="53608" y="15930"/>
                </a:cubicBezTo>
                <a:cubicBezTo>
                  <a:pt x="53608" y="15553"/>
                  <a:pt x="53608" y="15553"/>
                  <a:pt x="52371" y="14988"/>
                </a:cubicBezTo>
                <a:cubicBezTo>
                  <a:pt x="50309" y="13857"/>
                  <a:pt x="49278" y="12443"/>
                  <a:pt x="48453" y="11123"/>
                </a:cubicBezTo>
                <a:cubicBezTo>
                  <a:pt x="47628" y="9615"/>
                  <a:pt x="47422" y="8012"/>
                  <a:pt x="47835" y="6504"/>
                </a:cubicBezTo>
                <a:cubicBezTo>
                  <a:pt x="48041" y="5090"/>
                  <a:pt x="48865" y="3676"/>
                  <a:pt x="50721" y="2545"/>
                </a:cubicBezTo>
                <a:cubicBezTo>
                  <a:pt x="52783" y="1413"/>
                  <a:pt x="55876" y="848"/>
                  <a:pt x="59175" y="754"/>
                </a:cubicBezTo>
                <a:cubicBezTo>
                  <a:pt x="62474" y="754"/>
                  <a:pt x="65773" y="1036"/>
                  <a:pt x="68041" y="2168"/>
                </a:cubicBezTo>
                <a:cubicBezTo>
                  <a:pt x="70309" y="3110"/>
                  <a:pt x="71340" y="4524"/>
                  <a:pt x="71752" y="5938"/>
                </a:cubicBezTo>
                <a:cubicBezTo>
                  <a:pt x="72577" y="8766"/>
                  <a:pt x="71958" y="12065"/>
                  <a:pt x="68041" y="14516"/>
                </a:cubicBezTo>
                <a:cubicBezTo>
                  <a:pt x="67010" y="15176"/>
                  <a:pt x="65979" y="15459"/>
                  <a:pt x="65979" y="16025"/>
                </a:cubicBezTo>
                <a:cubicBezTo>
                  <a:pt x="65979" y="16873"/>
                  <a:pt x="65773" y="17627"/>
                  <a:pt x="66804" y="18381"/>
                </a:cubicBezTo>
                <a:cubicBezTo>
                  <a:pt x="67835" y="19135"/>
                  <a:pt x="69278" y="19418"/>
                  <a:pt x="71134" y="19607"/>
                </a:cubicBezTo>
                <a:cubicBezTo>
                  <a:pt x="73195" y="19890"/>
                  <a:pt x="75051" y="20078"/>
                  <a:pt x="76907" y="20455"/>
                </a:cubicBezTo>
                <a:cubicBezTo>
                  <a:pt x="80206" y="21021"/>
                  <a:pt x="83505" y="21963"/>
                  <a:pt x="85567" y="23283"/>
                </a:cubicBezTo>
                <a:cubicBezTo>
                  <a:pt x="86391" y="23943"/>
                  <a:pt x="87010" y="24697"/>
                  <a:pt x="87422" y="25451"/>
                </a:cubicBezTo>
                <a:cubicBezTo>
                  <a:pt x="87628" y="26111"/>
                  <a:pt x="87628" y="26771"/>
                  <a:pt x="87628" y="27336"/>
                </a:cubicBezTo>
                <a:cubicBezTo>
                  <a:pt x="88041" y="30164"/>
                  <a:pt x="89484" y="32898"/>
                  <a:pt x="90927" y="35726"/>
                </a:cubicBezTo>
                <a:cubicBezTo>
                  <a:pt x="91340" y="36669"/>
                  <a:pt x="91752" y="37611"/>
                  <a:pt x="92164" y="38648"/>
                </a:cubicBezTo>
                <a:cubicBezTo>
                  <a:pt x="92371" y="39214"/>
                  <a:pt x="92577" y="39780"/>
                  <a:pt x="92989" y="40345"/>
                </a:cubicBezTo>
                <a:cubicBezTo>
                  <a:pt x="94020" y="41382"/>
                  <a:pt x="95876" y="42136"/>
                  <a:pt x="97113" y="43173"/>
                </a:cubicBezTo>
                <a:cubicBezTo>
                  <a:pt x="99175" y="44964"/>
                  <a:pt x="100206" y="47038"/>
                  <a:pt x="101443" y="49018"/>
                </a:cubicBezTo>
                <a:cubicBezTo>
                  <a:pt x="102061" y="50054"/>
                  <a:pt x="102474" y="51091"/>
                  <a:pt x="103298" y="52128"/>
                </a:cubicBezTo>
                <a:cubicBezTo>
                  <a:pt x="103711" y="52977"/>
                  <a:pt x="104329" y="53825"/>
                  <a:pt x="105567" y="54579"/>
                </a:cubicBezTo>
                <a:cubicBezTo>
                  <a:pt x="106391" y="55051"/>
                  <a:pt x="107422" y="54768"/>
                  <a:pt x="108659" y="55051"/>
                </a:cubicBezTo>
                <a:cubicBezTo>
                  <a:pt x="110927" y="55522"/>
                  <a:pt x="112577" y="56465"/>
                  <a:pt x="114020" y="57219"/>
                </a:cubicBezTo>
                <a:cubicBezTo>
                  <a:pt x="114845" y="57596"/>
                  <a:pt x="115463" y="57973"/>
                  <a:pt x="116288" y="58256"/>
                </a:cubicBezTo>
                <a:cubicBezTo>
                  <a:pt x="116701" y="58444"/>
                  <a:pt x="117319" y="58633"/>
                  <a:pt x="117731" y="58821"/>
                </a:cubicBezTo>
                <a:cubicBezTo>
                  <a:pt x="118144" y="58821"/>
                  <a:pt x="118969" y="59010"/>
                  <a:pt x="118762" y="59198"/>
                </a:cubicBezTo>
                <a:cubicBezTo>
                  <a:pt x="118556" y="59481"/>
                  <a:pt x="117113" y="59387"/>
                  <a:pt x="116701" y="59293"/>
                </a:cubicBezTo>
                <a:cubicBezTo>
                  <a:pt x="115463" y="59198"/>
                  <a:pt x="114845" y="58821"/>
                  <a:pt x="114020" y="58444"/>
                </a:cubicBezTo>
                <a:cubicBezTo>
                  <a:pt x="113402" y="58161"/>
                  <a:pt x="112164" y="58161"/>
                  <a:pt x="112164" y="58633"/>
                </a:cubicBezTo>
                <a:cubicBezTo>
                  <a:pt x="112164" y="58821"/>
                  <a:pt x="112371" y="59104"/>
                  <a:pt x="112783" y="59293"/>
                </a:cubicBezTo>
                <a:close/>
                <a:moveTo>
                  <a:pt x="91340" y="42608"/>
                </a:moveTo>
                <a:cubicBezTo>
                  <a:pt x="91134" y="42608"/>
                  <a:pt x="90927" y="42608"/>
                  <a:pt x="90721" y="42608"/>
                </a:cubicBezTo>
                <a:cubicBezTo>
                  <a:pt x="90721" y="42608"/>
                  <a:pt x="90515" y="42608"/>
                  <a:pt x="90309" y="42702"/>
                </a:cubicBezTo>
                <a:cubicBezTo>
                  <a:pt x="90103" y="42702"/>
                  <a:pt x="89896" y="42702"/>
                  <a:pt x="89690" y="42702"/>
                </a:cubicBezTo>
                <a:cubicBezTo>
                  <a:pt x="89484" y="42702"/>
                  <a:pt x="89278" y="42608"/>
                  <a:pt x="89072" y="42608"/>
                </a:cubicBezTo>
                <a:cubicBezTo>
                  <a:pt x="88865" y="42608"/>
                  <a:pt x="88659" y="42608"/>
                  <a:pt x="88659" y="42608"/>
                </a:cubicBezTo>
                <a:cubicBezTo>
                  <a:pt x="88453" y="42513"/>
                  <a:pt x="88247" y="42513"/>
                  <a:pt x="88041" y="42419"/>
                </a:cubicBezTo>
                <a:cubicBezTo>
                  <a:pt x="87835" y="42325"/>
                  <a:pt x="87422" y="42230"/>
                  <a:pt x="87216" y="42136"/>
                </a:cubicBezTo>
                <a:cubicBezTo>
                  <a:pt x="86804" y="41948"/>
                  <a:pt x="86597" y="41759"/>
                  <a:pt x="86597" y="41759"/>
                </a:cubicBezTo>
                <a:cubicBezTo>
                  <a:pt x="86597" y="41759"/>
                  <a:pt x="86597" y="41948"/>
                  <a:pt x="86804" y="42230"/>
                </a:cubicBezTo>
                <a:cubicBezTo>
                  <a:pt x="87010" y="42325"/>
                  <a:pt x="87010" y="42419"/>
                  <a:pt x="87216" y="42513"/>
                </a:cubicBezTo>
                <a:cubicBezTo>
                  <a:pt x="87216" y="42608"/>
                  <a:pt x="87422" y="42608"/>
                  <a:pt x="87628" y="42702"/>
                </a:cubicBezTo>
                <a:cubicBezTo>
                  <a:pt x="87835" y="42796"/>
                  <a:pt x="88041" y="42890"/>
                  <a:pt x="88247" y="42890"/>
                </a:cubicBezTo>
                <a:cubicBezTo>
                  <a:pt x="88453" y="42985"/>
                  <a:pt x="88659" y="42985"/>
                  <a:pt x="88865" y="42985"/>
                </a:cubicBezTo>
                <a:cubicBezTo>
                  <a:pt x="89278" y="42985"/>
                  <a:pt x="89484" y="43079"/>
                  <a:pt x="89690" y="43079"/>
                </a:cubicBezTo>
                <a:cubicBezTo>
                  <a:pt x="89896" y="42985"/>
                  <a:pt x="90103" y="42985"/>
                  <a:pt x="90309" y="42985"/>
                </a:cubicBezTo>
                <a:cubicBezTo>
                  <a:pt x="90927" y="42985"/>
                  <a:pt x="91134" y="42890"/>
                  <a:pt x="91546" y="42796"/>
                </a:cubicBezTo>
                <a:cubicBezTo>
                  <a:pt x="91752" y="42702"/>
                  <a:pt x="91958" y="42608"/>
                  <a:pt x="92164" y="42513"/>
                </a:cubicBezTo>
                <a:cubicBezTo>
                  <a:pt x="92371" y="42513"/>
                  <a:pt x="92371" y="42419"/>
                  <a:pt x="92371" y="42419"/>
                </a:cubicBezTo>
                <a:cubicBezTo>
                  <a:pt x="92371" y="42419"/>
                  <a:pt x="92371" y="42513"/>
                  <a:pt x="92164" y="42513"/>
                </a:cubicBezTo>
                <a:cubicBezTo>
                  <a:pt x="91958" y="42513"/>
                  <a:pt x="91752" y="42513"/>
                  <a:pt x="91340" y="42608"/>
                </a:cubicBezTo>
                <a:close/>
                <a:moveTo>
                  <a:pt x="66185" y="114532"/>
                </a:moveTo>
                <a:cubicBezTo>
                  <a:pt x="65773" y="113872"/>
                  <a:pt x="65567" y="113307"/>
                  <a:pt x="65567" y="112835"/>
                </a:cubicBezTo>
                <a:cubicBezTo>
                  <a:pt x="65567" y="112647"/>
                  <a:pt x="65360" y="112647"/>
                  <a:pt x="65360" y="112835"/>
                </a:cubicBezTo>
                <a:cubicBezTo>
                  <a:pt x="65360" y="113307"/>
                  <a:pt x="65567" y="113872"/>
                  <a:pt x="65773" y="114532"/>
                </a:cubicBezTo>
                <a:cubicBezTo>
                  <a:pt x="66185" y="115286"/>
                  <a:pt x="66597" y="116040"/>
                  <a:pt x="66804" y="116889"/>
                </a:cubicBezTo>
                <a:cubicBezTo>
                  <a:pt x="67010" y="117360"/>
                  <a:pt x="67010" y="117831"/>
                  <a:pt x="66804" y="118208"/>
                </a:cubicBezTo>
                <a:cubicBezTo>
                  <a:pt x="66597" y="118397"/>
                  <a:pt x="66391" y="118586"/>
                  <a:pt x="66185" y="118774"/>
                </a:cubicBezTo>
                <a:cubicBezTo>
                  <a:pt x="65773" y="118868"/>
                  <a:pt x="65360" y="118963"/>
                  <a:pt x="64948" y="118963"/>
                </a:cubicBezTo>
                <a:cubicBezTo>
                  <a:pt x="64536" y="118963"/>
                  <a:pt x="63917" y="118963"/>
                  <a:pt x="63505" y="118963"/>
                </a:cubicBezTo>
                <a:cubicBezTo>
                  <a:pt x="63298" y="118963"/>
                  <a:pt x="62886" y="118868"/>
                  <a:pt x="62680" y="118868"/>
                </a:cubicBezTo>
                <a:cubicBezTo>
                  <a:pt x="62474" y="118868"/>
                  <a:pt x="62268" y="118868"/>
                  <a:pt x="62268" y="118774"/>
                </a:cubicBezTo>
                <a:cubicBezTo>
                  <a:pt x="61855" y="118680"/>
                  <a:pt x="61649" y="118491"/>
                  <a:pt x="61649" y="118303"/>
                </a:cubicBezTo>
                <a:cubicBezTo>
                  <a:pt x="61443" y="118020"/>
                  <a:pt x="61443" y="117831"/>
                  <a:pt x="61443" y="117643"/>
                </a:cubicBezTo>
                <a:cubicBezTo>
                  <a:pt x="61443" y="117172"/>
                  <a:pt x="61649" y="116794"/>
                  <a:pt x="61649" y="116417"/>
                </a:cubicBezTo>
                <a:cubicBezTo>
                  <a:pt x="61855" y="115946"/>
                  <a:pt x="62061" y="115663"/>
                  <a:pt x="62268" y="115286"/>
                </a:cubicBezTo>
                <a:cubicBezTo>
                  <a:pt x="62474" y="114909"/>
                  <a:pt x="62474" y="114626"/>
                  <a:pt x="62474" y="114344"/>
                </a:cubicBezTo>
                <a:cubicBezTo>
                  <a:pt x="62680" y="114061"/>
                  <a:pt x="62680" y="113778"/>
                  <a:pt x="62680" y="113589"/>
                </a:cubicBezTo>
                <a:cubicBezTo>
                  <a:pt x="62680" y="113212"/>
                  <a:pt x="62680" y="113212"/>
                  <a:pt x="62474" y="113589"/>
                </a:cubicBezTo>
                <a:cubicBezTo>
                  <a:pt x="62474" y="113778"/>
                  <a:pt x="62474" y="114061"/>
                  <a:pt x="62268" y="114344"/>
                </a:cubicBezTo>
                <a:cubicBezTo>
                  <a:pt x="62268" y="114626"/>
                  <a:pt x="62061" y="114909"/>
                  <a:pt x="61855" y="115286"/>
                </a:cubicBezTo>
                <a:cubicBezTo>
                  <a:pt x="61649" y="115569"/>
                  <a:pt x="61443" y="115946"/>
                  <a:pt x="61237" y="116323"/>
                </a:cubicBezTo>
                <a:cubicBezTo>
                  <a:pt x="61030" y="116700"/>
                  <a:pt x="60824" y="117172"/>
                  <a:pt x="60824" y="117643"/>
                </a:cubicBezTo>
                <a:cubicBezTo>
                  <a:pt x="60824" y="117831"/>
                  <a:pt x="60824" y="118114"/>
                  <a:pt x="61030" y="118303"/>
                </a:cubicBezTo>
                <a:cubicBezTo>
                  <a:pt x="61030" y="118586"/>
                  <a:pt x="61443" y="118774"/>
                  <a:pt x="61855" y="118963"/>
                </a:cubicBezTo>
                <a:cubicBezTo>
                  <a:pt x="62061" y="119057"/>
                  <a:pt x="62268" y="119151"/>
                  <a:pt x="62680" y="119151"/>
                </a:cubicBezTo>
                <a:cubicBezTo>
                  <a:pt x="62886" y="119245"/>
                  <a:pt x="63092" y="119245"/>
                  <a:pt x="63298" y="119245"/>
                </a:cubicBezTo>
                <a:cubicBezTo>
                  <a:pt x="63917" y="119245"/>
                  <a:pt x="64536" y="119340"/>
                  <a:pt x="64948" y="119245"/>
                </a:cubicBezTo>
                <a:cubicBezTo>
                  <a:pt x="65567" y="119245"/>
                  <a:pt x="66185" y="119151"/>
                  <a:pt x="66597" y="118963"/>
                </a:cubicBezTo>
                <a:cubicBezTo>
                  <a:pt x="67010" y="118774"/>
                  <a:pt x="67216" y="118491"/>
                  <a:pt x="67422" y="118303"/>
                </a:cubicBezTo>
                <a:cubicBezTo>
                  <a:pt x="67628" y="117831"/>
                  <a:pt x="67628" y="117360"/>
                  <a:pt x="67422" y="116889"/>
                </a:cubicBezTo>
                <a:cubicBezTo>
                  <a:pt x="67216" y="116040"/>
                  <a:pt x="66597" y="115192"/>
                  <a:pt x="66185" y="114532"/>
                </a:cubicBezTo>
                <a:close/>
                <a:moveTo>
                  <a:pt x="64536" y="84933"/>
                </a:moveTo>
                <a:cubicBezTo>
                  <a:pt x="66804" y="84556"/>
                  <a:pt x="69278" y="84461"/>
                  <a:pt x="71546" y="84933"/>
                </a:cubicBezTo>
                <a:cubicBezTo>
                  <a:pt x="71752" y="84933"/>
                  <a:pt x="71958" y="85027"/>
                  <a:pt x="72164" y="85027"/>
                </a:cubicBezTo>
                <a:cubicBezTo>
                  <a:pt x="70103" y="84084"/>
                  <a:pt x="66597" y="83896"/>
                  <a:pt x="64536" y="84933"/>
                </a:cubicBezTo>
                <a:close/>
                <a:moveTo>
                  <a:pt x="63298" y="15082"/>
                </a:moveTo>
                <a:cubicBezTo>
                  <a:pt x="63505" y="15082"/>
                  <a:pt x="63711" y="15082"/>
                  <a:pt x="63917" y="15082"/>
                </a:cubicBezTo>
                <a:cubicBezTo>
                  <a:pt x="64123" y="15176"/>
                  <a:pt x="64123" y="15176"/>
                  <a:pt x="64123" y="15176"/>
                </a:cubicBezTo>
                <a:cubicBezTo>
                  <a:pt x="64123" y="15176"/>
                  <a:pt x="64123" y="15082"/>
                  <a:pt x="63917" y="15082"/>
                </a:cubicBezTo>
                <a:cubicBezTo>
                  <a:pt x="63711" y="14988"/>
                  <a:pt x="63298" y="14893"/>
                  <a:pt x="62886" y="14799"/>
                </a:cubicBezTo>
                <a:cubicBezTo>
                  <a:pt x="62680" y="14799"/>
                  <a:pt x="62474" y="14705"/>
                  <a:pt x="62268" y="14705"/>
                </a:cubicBezTo>
                <a:cubicBezTo>
                  <a:pt x="62061" y="14705"/>
                  <a:pt x="61855" y="14611"/>
                  <a:pt x="61649" y="14611"/>
                </a:cubicBezTo>
                <a:cubicBezTo>
                  <a:pt x="61237" y="14611"/>
                  <a:pt x="61030" y="14611"/>
                  <a:pt x="60824" y="14516"/>
                </a:cubicBezTo>
                <a:cubicBezTo>
                  <a:pt x="60412" y="14516"/>
                  <a:pt x="60206" y="14516"/>
                  <a:pt x="60000" y="14516"/>
                </a:cubicBezTo>
                <a:cubicBezTo>
                  <a:pt x="58762" y="14516"/>
                  <a:pt x="57525" y="14611"/>
                  <a:pt x="56907" y="14799"/>
                </a:cubicBezTo>
                <a:cubicBezTo>
                  <a:pt x="56082" y="14988"/>
                  <a:pt x="55670" y="15176"/>
                  <a:pt x="55670" y="15176"/>
                </a:cubicBezTo>
                <a:cubicBezTo>
                  <a:pt x="55670" y="15176"/>
                  <a:pt x="56082" y="15082"/>
                  <a:pt x="56907" y="14988"/>
                </a:cubicBezTo>
                <a:cubicBezTo>
                  <a:pt x="57319" y="14988"/>
                  <a:pt x="57938" y="14893"/>
                  <a:pt x="58350" y="14893"/>
                </a:cubicBezTo>
                <a:cubicBezTo>
                  <a:pt x="58762" y="14893"/>
                  <a:pt x="59381" y="14893"/>
                  <a:pt x="60000" y="14893"/>
                </a:cubicBezTo>
                <a:cubicBezTo>
                  <a:pt x="60412" y="14893"/>
                  <a:pt x="61030" y="14893"/>
                  <a:pt x="61443" y="14893"/>
                </a:cubicBezTo>
                <a:cubicBezTo>
                  <a:pt x="61649" y="14893"/>
                  <a:pt x="62061" y="14988"/>
                  <a:pt x="62268" y="14988"/>
                </a:cubicBezTo>
                <a:cubicBezTo>
                  <a:pt x="62474" y="14988"/>
                  <a:pt x="62680" y="14988"/>
                  <a:pt x="62886" y="14988"/>
                </a:cubicBezTo>
                <a:cubicBezTo>
                  <a:pt x="63092" y="15082"/>
                  <a:pt x="63298" y="15082"/>
                  <a:pt x="63298" y="15082"/>
                </a:cubicBezTo>
                <a:close/>
              </a:path>
            </a:pathLst>
          </a:custGeom>
          <a:solidFill>
            <a:srgbClr val="415665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Shape 407"/>
          <p:cNvSpPr/>
          <p:nvPr/>
        </p:nvSpPr>
        <p:spPr>
          <a:xfrm>
            <a:off x="6511229" y="3138684"/>
            <a:ext cx="0" cy="0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8" name="Shape 408"/>
          <p:cNvGrpSpPr/>
          <p:nvPr/>
        </p:nvGrpSpPr>
        <p:grpSpPr>
          <a:xfrm>
            <a:off x="6971031" y="1513539"/>
            <a:ext cx="1461918" cy="3205714"/>
            <a:chOff x="9671050" y="3748087"/>
            <a:chExt cx="1252500" cy="2746500"/>
          </a:xfrm>
        </p:grpSpPr>
        <p:sp>
          <p:nvSpPr>
            <p:cNvPr id="409" name="Shape 409"/>
            <p:cNvSpPr/>
            <p:nvPr/>
          </p:nvSpPr>
          <p:spPr>
            <a:xfrm>
              <a:off x="9671050" y="3748087"/>
              <a:ext cx="1252500" cy="2746500"/>
            </a:xfrm>
            <a:custGeom>
              <a:pathLst>
                <a:path extrusionOk="0" h="120000" w="120000">
                  <a:moveTo>
                    <a:pt x="114432" y="59293"/>
                  </a:moveTo>
                  <a:cubicBezTo>
                    <a:pt x="115257" y="59575"/>
                    <a:pt x="116288" y="59764"/>
                    <a:pt x="117525" y="59764"/>
                  </a:cubicBezTo>
                  <a:cubicBezTo>
                    <a:pt x="118144" y="59764"/>
                    <a:pt x="118969" y="59764"/>
                    <a:pt x="119381" y="59481"/>
                  </a:cubicBezTo>
                  <a:cubicBezTo>
                    <a:pt x="120000" y="59198"/>
                    <a:pt x="119381" y="58727"/>
                    <a:pt x="118556" y="58538"/>
                  </a:cubicBezTo>
                  <a:cubicBezTo>
                    <a:pt x="118762" y="58633"/>
                    <a:pt x="118762" y="58633"/>
                    <a:pt x="118556" y="58538"/>
                  </a:cubicBezTo>
                  <a:cubicBezTo>
                    <a:pt x="115876" y="57879"/>
                    <a:pt x="114226" y="56653"/>
                    <a:pt x="111958" y="55710"/>
                  </a:cubicBezTo>
                  <a:cubicBezTo>
                    <a:pt x="110721" y="55239"/>
                    <a:pt x="109484" y="54673"/>
                    <a:pt x="107835" y="54579"/>
                  </a:cubicBezTo>
                  <a:cubicBezTo>
                    <a:pt x="107216" y="54485"/>
                    <a:pt x="106597" y="54579"/>
                    <a:pt x="106185" y="54485"/>
                  </a:cubicBezTo>
                  <a:cubicBezTo>
                    <a:pt x="105567" y="54391"/>
                    <a:pt x="105154" y="53731"/>
                    <a:pt x="104948" y="53448"/>
                  </a:cubicBezTo>
                  <a:cubicBezTo>
                    <a:pt x="103505" y="51846"/>
                    <a:pt x="102886" y="49960"/>
                    <a:pt x="101855" y="48169"/>
                  </a:cubicBezTo>
                  <a:cubicBezTo>
                    <a:pt x="100824" y="46095"/>
                    <a:pt x="99587" y="43739"/>
                    <a:pt x="96701" y="41948"/>
                  </a:cubicBezTo>
                  <a:cubicBezTo>
                    <a:pt x="95876" y="41476"/>
                    <a:pt x="94845" y="41005"/>
                    <a:pt x="94226" y="40345"/>
                  </a:cubicBezTo>
                  <a:cubicBezTo>
                    <a:pt x="93608" y="39874"/>
                    <a:pt x="93402" y="39308"/>
                    <a:pt x="93195" y="38743"/>
                  </a:cubicBezTo>
                  <a:cubicBezTo>
                    <a:pt x="92783" y="37234"/>
                    <a:pt x="91958" y="35820"/>
                    <a:pt x="91340" y="34312"/>
                  </a:cubicBezTo>
                  <a:cubicBezTo>
                    <a:pt x="90721" y="32898"/>
                    <a:pt x="89896" y="31484"/>
                    <a:pt x="89484" y="29976"/>
                  </a:cubicBezTo>
                  <a:cubicBezTo>
                    <a:pt x="89072" y="29222"/>
                    <a:pt x="88865" y="28279"/>
                    <a:pt x="88865" y="27431"/>
                  </a:cubicBezTo>
                  <a:cubicBezTo>
                    <a:pt x="88659" y="26865"/>
                    <a:pt x="88865" y="26394"/>
                    <a:pt x="88659" y="25828"/>
                  </a:cubicBezTo>
                  <a:cubicBezTo>
                    <a:pt x="88453" y="25074"/>
                    <a:pt x="88041" y="24320"/>
                    <a:pt x="87216" y="23660"/>
                  </a:cubicBezTo>
                  <a:cubicBezTo>
                    <a:pt x="85567" y="22152"/>
                    <a:pt x="82680" y="21115"/>
                    <a:pt x="79381" y="20455"/>
                  </a:cubicBezTo>
                  <a:cubicBezTo>
                    <a:pt x="77938" y="20078"/>
                    <a:pt x="76288" y="19795"/>
                    <a:pt x="74432" y="19607"/>
                  </a:cubicBezTo>
                  <a:cubicBezTo>
                    <a:pt x="72783" y="19418"/>
                    <a:pt x="70927" y="19324"/>
                    <a:pt x="69484" y="19041"/>
                  </a:cubicBezTo>
                  <a:cubicBezTo>
                    <a:pt x="68041" y="18758"/>
                    <a:pt x="66804" y="18098"/>
                    <a:pt x="66597" y="17533"/>
                  </a:cubicBezTo>
                  <a:cubicBezTo>
                    <a:pt x="66597" y="17156"/>
                    <a:pt x="66597" y="16779"/>
                    <a:pt x="66597" y="16402"/>
                  </a:cubicBezTo>
                  <a:cubicBezTo>
                    <a:pt x="66597" y="16213"/>
                    <a:pt x="66597" y="16025"/>
                    <a:pt x="66597" y="15836"/>
                  </a:cubicBezTo>
                  <a:cubicBezTo>
                    <a:pt x="66804" y="15648"/>
                    <a:pt x="66804" y="15648"/>
                    <a:pt x="67216" y="15459"/>
                  </a:cubicBezTo>
                  <a:cubicBezTo>
                    <a:pt x="68453" y="14988"/>
                    <a:pt x="69278" y="14328"/>
                    <a:pt x="69896" y="13668"/>
                  </a:cubicBezTo>
                  <a:cubicBezTo>
                    <a:pt x="71546" y="12254"/>
                    <a:pt x="72371" y="10652"/>
                    <a:pt x="72783" y="9049"/>
                  </a:cubicBezTo>
                  <a:cubicBezTo>
                    <a:pt x="73195" y="7352"/>
                    <a:pt x="73195" y="5655"/>
                    <a:pt x="71958" y="4053"/>
                  </a:cubicBezTo>
                  <a:cubicBezTo>
                    <a:pt x="70927" y="2827"/>
                    <a:pt x="69484" y="1791"/>
                    <a:pt x="67010" y="1131"/>
                  </a:cubicBezTo>
                  <a:cubicBezTo>
                    <a:pt x="64123" y="188"/>
                    <a:pt x="60206" y="0"/>
                    <a:pt x="56907" y="377"/>
                  </a:cubicBezTo>
                  <a:cubicBezTo>
                    <a:pt x="54226" y="565"/>
                    <a:pt x="51546" y="1225"/>
                    <a:pt x="49896" y="2168"/>
                  </a:cubicBezTo>
                  <a:cubicBezTo>
                    <a:pt x="47628" y="3487"/>
                    <a:pt x="46804" y="5184"/>
                    <a:pt x="46597" y="6787"/>
                  </a:cubicBezTo>
                  <a:cubicBezTo>
                    <a:pt x="46597" y="8389"/>
                    <a:pt x="47010" y="10086"/>
                    <a:pt x="47835" y="11594"/>
                  </a:cubicBezTo>
                  <a:cubicBezTo>
                    <a:pt x="48247" y="12348"/>
                    <a:pt x="48865" y="13102"/>
                    <a:pt x="49896" y="13857"/>
                  </a:cubicBezTo>
                  <a:cubicBezTo>
                    <a:pt x="50103" y="14139"/>
                    <a:pt x="50515" y="14422"/>
                    <a:pt x="50927" y="14705"/>
                  </a:cubicBezTo>
                  <a:cubicBezTo>
                    <a:pt x="51340" y="14988"/>
                    <a:pt x="51958" y="15176"/>
                    <a:pt x="52577" y="15459"/>
                  </a:cubicBezTo>
                  <a:cubicBezTo>
                    <a:pt x="52783" y="15742"/>
                    <a:pt x="52783" y="16025"/>
                    <a:pt x="52783" y="16307"/>
                  </a:cubicBezTo>
                  <a:cubicBezTo>
                    <a:pt x="52783" y="16684"/>
                    <a:pt x="52783" y="17062"/>
                    <a:pt x="52783" y="17439"/>
                  </a:cubicBezTo>
                  <a:cubicBezTo>
                    <a:pt x="52577" y="18004"/>
                    <a:pt x="51752" y="18570"/>
                    <a:pt x="50721" y="18853"/>
                  </a:cubicBezTo>
                  <a:cubicBezTo>
                    <a:pt x="49484" y="19324"/>
                    <a:pt x="47422" y="19324"/>
                    <a:pt x="45773" y="19512"/>
                  </a:cubicBezTo>
                  <a:cubicBezTo>
                    <a:pt x="38969" y="20267"/>
                    <a:pt x="32371" y="22152"/>
                    <a:pt x="31134" y="25451"/>
                  </a:cubicBezTo>
                  <a:cubicBezTo>
                    <a:pt x="30721" y="26111"/>
                    <a:pt x="30927" y="26677"/>
                    <a:pt x="30721" y="27336"/>
                  </a:cubicBezTo>
                  <a:cubicBezTo>
                    <a:pt x="30721" y="27714"/>
                    <a:pt x="30515" y="28185"/>
                    <a:pt x="30515" y="28562"/>
                  </a:cubicBezTo>
                  <a:cubicBezTo>
                    <a:pt x="30309" y="29316"/>
                    <a:pt x="30103" y="30164"/>
                    <a:pt x="29690" y="31013"/>
                  </a:cubicBezTo>
                  <a:cubicBezTo>
                    <a:pt x="29072" y="32615"/>
                    <a:pt x="28247" y="34218"/>
                    <a:pt x="27422" y="35915"/>
                  </a:cubicBezTo>
                  <a:cubicBezTo>
                    <a:pt x="27216" y="36763"/>
                    <a:pt x="26804" y="37517"/>
                    <a:pt x="26391" y="38366"/>
                  </a:cubicBezTo>
                  <a:cubicBezTo>
                    <a:pt x="26185" y="38931"/>
                    <a:pt x="26185" y="39497"/>
                    <a:pt x="25567" y="40062"/>
                  </a:cubicBezTo>
                  <a:cubicBezTo>
                    <a:pt x="24742" y="41005"/>
                    <a:pt x="23092" y="41759"/>
                    <a:pt x="22061" y="42608"/>
                  </a:cubicBezTo>
                  <a:cubicBezTo>
                    <a:pt x="19381" y="44587"/>
                    <a:pt x="18350" y="47038"/>
                    <a:pt x="17113" y="49206"/>
                  </a:cubicBezTo>
                  <a:cubicBezTo>
                    <a:pt x="16701" y="49866"/>
                    <a:pt x="16494" y="50526"/>
                    <a:pt x="16082" y="51280"/>
                  </a:cubicBezTo>
                  <a:cubicBezTo>
                    <a:pt x="15670" y="51846"/>
                    <a:pt x="15257" y="52505"/>
                    <a:pt x="14845" y="53165"/>
                  </a:cubicBezTo>
                  <a:cubicBezTo>
                    <a:pt x="14432" y="53542"/>
                    <a:pt x="14226" y="53825"/>
                    <a:pt x="13814" y="54202"/>
                  </a:cubicBezTo>
                  <a:cubicBezTo>
                    <a:pt x="13608" y="54391"/>
                    <a:pt x="13608" y="54391"/>
                    <a:pt x="13195" y="54485"/>
                  </a:cubicBezTo>
                  <a:cubicBezTo>
                    <a:pt x="12783" y="54485"/>
                    <a:pt x="12577" y="54485"/>
                    <a:pt x="12164" y="54485"/>
                  </a:cubicBezTo>
                  <a:cubicBezTo>
                    <a:pt x="9072" y="54768"/>
                    <a:pt x="6804" y="55993"/>
                    <a:pt x="4948" y="57030"/>
                  </a:cubicBezTo>
                  <a:cubicBezTo>
                    <a:pt x="3917" y="57501"/>
                    <a:pt x="3092" y="58067"/>
                    <a:pt x="1649" y="58350"/>
                  </a:cubicBezTo>
                  <a:cubicBezTo>
                    <a:pt x="1030" y="58538"/>
                    <a:pt x="206" y="58727"/>
                    <a:pt x="0" y="59010"/>
                  </a:cubicBezTo>
                  <a:cubicBezTo>
                    <a:pt x="0" y="59198"/>
                    <a:pt x="0" y="59481"/>
                    <a:pt x="412" y="59575"/>
                  </a:cubicBezTo>
                  <a:cubicBezTo>
                    <a:pt x="1443" y="59952"/>
                    <a:pt x="3092" y="59764"/>
                    <a:pt x="4123" y="59575"/>
                  </a:cubicBezTo>
                  <a:cubicBezTo>
                    <a:pt x="4742" y="59387"/>
                    <a:pt x="5154" y="59198"/>
                    <a:pt x="5567" y="59010"/>
                  </a:cubicBezTo>
                  <a:cubicBezTo>
                    <a:pt x="5773" y="58915"/>
                    <a:pt x="6391" y="58538"/>
                    <a:pt x="6597" y="58633"/>
                  </a:cubicBezTo>
                  <a:cubicBezTo>
                    <a:pt x="6597" y="58821"/>
                    <a:pt x="6391" y="59104"/>
                    <a:pt x="6185" y="59293"/>
                  </a:cubicBezTo>
                  <a:cubicBezTo>
                    <a:pt x="5567" y="59764"/>
                    <a:pt x="5154" y="60141"/>
                    <a:pt x="4742" y="60518"/>
                  </a:cubicBezTo>
                  <a:cubicBezTo>
                    <a:pt x="3711" y="61366"/>
                    <a:pt x="2474" y="62120"/>
                    <a:pt x="1443" y="62969"/>
                  </a:cubicBezTo>
                  <a:cubicBezTo>
                    <a:pt x="1030" y="63252"/>
                    <a:pt x="618" y="63817"/>
                    <a:pt x="1649" y="64006"/>
                  </a:cubicBezTo>
                  <a:cubicBezTo>
                    <a:pt x="2474" y="64194"/>
                    <a:pt x="3298" y="63629"/>
                    <a:pt x="3711" y="63440"/>
                  </a:cubicBezTo>
                  <a:cubicBezTo>
                    <a:pt x="4742" y="62780"/>
                    <a:pt x="5773" y="62120"/>
                    <a:pt x="6804" y="61461"/>
                  </a:cubicBezTo>
                  <a:cubicBezTo>
                    <a:pt x="5979" y="62215"/>
                    <a:pt x="5154" y="62969"/>
                    <a:pt x="4329" y="63723"/>
                  </a:cubicBezTo>
                  <a:cubicBezTo>
                    <a:pt x="3917" y="64100"/>
                    <a:pt x="3298" y="64666"/>
                    <a:pt x="3505" y="65137"/>
                  </a:cubicBezTo>
                  <a:cubicBezTo>
                    <a:pt x="3711" y="65514"/>
                    <a:pt x="4536" y="65608"/>
                    <a:pt x="5154" y="65420"/>
                  </a:cubicBezTo>
                  <a:cubicBezTo>
                    <a:pt x="6597" y="65043"/>
                    <a:pt x="7216" y="64006"/>
                    <a:pt x="7835" y="63346"/>
                  </a:cubicBezTo>
                  <a:cubicBezTo>
                    <a:pt x="8453" y="62780"/>
                    <a:pt x="8865" y="62026"/>
                    <a:pt x="9896" y="61461"/>
                  </a:cubicBezTo>
                  <a:cubicBezTo>
                    <a:pt x="9896" y="62026"/>
                    <a:pt x="9072" y="62686"/>
                    <a:pt x="8659" y="63252"/>
                  </a:cubicBezTo>
                  <a:cubicBezTo>
                    <a:pt x="8247" y="63629"/>
                    <a:pt x="7835" y="64006"/>
                    <a:pt x="7628" y="64477"/>
                  </a:cubicBezTo>
                  <a:cubicBezTo>
                    <a:pt x="7422" y="64760"/>
                    <a:pt x="7010" y="65231"/>
                    <a:pt x="7422" y="65514"/>
                  </a:cubicBezTo>
                  <a:cubicBezTo>
                    <a:pt x="7835" y="65891"/>
                    <a:pt x="8865" y="65797"/>
                    <a:pt x="9278" y="65514"/>
                  </a:cubicBezTo>
                  <a:cubicBezTo>
                    <a:pt x="9896" y="65326"/>
                    <a:pt x="10103" y="64948"/>
                    <a:pt x="10515" y="64666"/>
                  </a:cubicBezTo>
                  <a:cubicBezTo>
                    <a:pt x="11134" y="63817"/>
                    <a:pt x="11752" y="63063"/>
                    <a:pt x="12577" y="62215"/>
                  </a:cubicBezTo>
                  <a:cubicBezTo>
                    <a:pt x="12371" y="62875"/>
                    <a:pt x="11958" y="63534"/>
                    <a:pt x="11958" y="64194"/>
                  </a:cubicBezTo>
                  <a:cubicBezTo>
                    <a:pt x="11752" y="64571"/>
                    <a:pt x="12371" y="65137"/>
                    <a:pt x="13402" y="64760"/>
                  </a:cubicBezTo>
                  <a:cubicBezTo>
                    <a:pt x="14020" y="64571"/>
                    <a:pt x="14432" y="64100"/>
                    <a:pt x="14639" y="63817"/>
                  </a:cubicBezTo>
                  <a:cubicBezTo>
                    <a:pt x="15051" y="63157"/>
                    <a:pt x="15463" y="62498"/>
                    <a:pt x="15876" y="61838"/>
                  </a:cubicBezTo>
                  <a:cubicBezTo>
                    <a:pt x="16288" y="61272"/>
                    <a:pt x="17113" y="60706"/>
                    <a:pt x="17731" y="60141"/>
                  </a:cubicBezTo>
                  <a:cubicBezTo>
                    <a:pt x="18556" y="59293"/>
                    <a:pt x="19381" y="58444"/>
                    <a:pt x="19793" y="57596"/>
                  </a:cubicBezTo>
                  <a:cubicBezTo>
                    <a:pt x="19793" y="57219"/>
                    <a:pt x="20000" y="56842"/>
                    <a:pt x="19793" y="56465"/>
                  </a:cubicBezTo>
                  <a:cubicBezTo>
                    <a:pt x="19587" y="56370"/>
                    <a:pt x="19587" y="56370"/>
                    <a:pt x="19587" y="56276"/>
                  </a:cubicBezTo>
                  <a:cubicBezTo>
                    <a:pt x="19587" y="56182"/>
                    <a:pt x="20000" y="56087"/>
                    <a:pt x="20000" y="55993"/>
                  </a:cubicBezTo>
                  <a:cubicBezTo>
                    <a:pt x="20412" y="55710"/>
                    <a:pt x="20618" y="55522"/>
                    <a:pt x="21030" y="55239"/>
                  </a:cubicBezTo>
                  <a:cubicBezTo>
                    <a:pt x="22680" y="54202"/>
                    <a:pt x="24123" y="53071"/>
                    <a:pt x="25773" y="51940"/>
                  </a:cubicBezTo>
                  <a:cubicBezTo>
                    <a:pt x="27422" y="50714"/>
                    <a:pt x="29072" y="49395"/>
                    <a:pt x="30721" y="48075"/>
                  </a:cubicBezTo>
                  <a:cubicBezTo>
                    <a:pt x="32164" y="46849"/>
                    <a:pt x="33402" y="45530"/>
                    <a:pt x="34226" y="44116"/>
                  </a:cubicBezTo>
                  <a:cubicBezTo>
                    <a:pt x="34432" y="43362"/>
                    <a:pt x="34845" y="42608"/>
                    <a:pt x="35670" y="41948"/>
                  </a:cubicBezTo>
                  <a:cubicBezTo>
                    <a:pt x="36494" y="41288"/>
                    <a:pt x="37319" y="40534"/>
                    <a:pt x="38144" y="39780"/>
                  </a:cubicBezTo>
                  <a:cubicBezTo>
                    <a:pt x="39381" y="38460"/>
                    <a:pt x="40412" y="37046"/>
                    <a:pt x="41443" y="35726"/>
                  </a:cubicBezTo>
                  <a:cubicBezTo>
                    <a:pt x="41855" y="36857"/>
                    <a:pt x="42474" y="37894"/>
                    <a:pt x="43092" y="39025"/>
                  </a:cubicBezTo>
                  <a:cubicBezTo>
                    <a:pt x="43917" y="40251"/>
                    <a:pt x="43917" y="41476"/>
                    <a:pt x="43298" y="42608"/>
                  </a:cubicBezTo>
                  <a:cubicBezTo>
                    <a:pt x="42680" y="44304"/>
                    <a:pt x="41237" y="45813"/>
                    <a:pt x="39793" y="47321"/>
                  </a:cubicBezTo>
                  <a:cubicBezTo>
                    <a:pt x="38350" y="48829"/>
                    <a:pt x="37113" y="50432"/>
                    <a:pt x="36288" y="52034"/>
                  </a:cubicBezTo>
                  <a:cubicBezTo>
                    <a:pt x="34226" y="55333"/>
                    <a:pt x="34020" y="58727"/>
                    <a:pt x="35051" y="62120"/>
                  </a:cubicBezTo>
                  <a:cubicBezTo>
                    <a:pt x="36288" y="65514"/>
                    <a:pt x="38350" y="68813"/>
                    <a:pt x="40412" y="72113"/>
                  </a:cubicBezTo>
                  <a:cubicBezTo>
                    <a:pt x="42268" y="75412"/>
                    <a:pt x="44123" y="78711"/>
                    <a:pt x="44329" y="82010"/>
                  </a:cubicBezTo>
                  <a:cubicBezTo>
                    <a:pt x="44329" y="83424"/>
                    <a:pt x="44123" y="84744"/>
                    <a:pt x="43917" y="86064"/>
                  </a:cubicBezTo>
                  <a:cubicBezTo>
                    <a:pt x="43505" y="87761"/>
                    <a:pt x="42886" y="89457"/>
                    <a:pt x="42680" y="91154"/>
                  </a:cubicBezTo>
                  <a:cubicBezTo>
                    <a:pt x="42474" y="92945"/>
                    <a:pt x="42886" y="94642"/>
                    <a:pt x="43711" y="96339"/>
                  </a:cubicBezTo>
                  <a:cubicBezTo>
                    <a:pt x="44536" y="98036"/>
                    <a:pt x="45360" y="99732"/>
                    <a:pt x="46185" y="101429"/>
                  </a:cubicBezTo>
                  <a:cubicBezTo>
                    <a:pt x="47010" y="103126"/>
                    <a:pt x="48041" y="104823"/>
                    <a:pt x="48865" y="106614"/>
                  </a:cubicBezTo>
                  <a:cubicBezTo>
                    <a:pt x="49690" y="108216"/>
                    <a:pt x="50515" y="109913"/>
                    <a:pt x="50927" y="111704"/>
                  </a:cubicBezTo>
                  <a:cubicBezTo>
                    <a:pt x="50927" y="112081"/>
                    <a:pt x="51134" y="112458"/>
                    <a:pt x="50927" y="112835"/>
                  </a:cubicBezTo>
                  <a:cubicBezTo>
                    <a:pt x="50927" y="113024"/>
                    <a:pt x="50103" y="114438"/>
                    <a:pt x="49690" y="114721"/>
                  </a:cubicBezTo>
                  <a:cubicBezTo>
                    <a:pt x="49484" y="115003"/>
                    <a:pt x="48865" y="115286"/>
                    <a:pt x="48247" y="115663"/>
                  </a:cubicBezTo>
                  <a:cubicBezTo>
                    <a:pt x="47628" y="115946"/>
                    <a:pt x="47010" y="116323"/>
                    <a:pt x="46391" y="116700"/>
                  </a:cubicBezTo>
                  <a:cubicBezTo>
                    <a:pt x="45979" y="116889"/>
                    <a:pt x="45773" y="117172"/>
                    <a:pt x="45567" y="117360"/>
                  </a:cubicBezTo>
                  <a:cubicBezTo>
                    <a:pt x="45360" y="117643"/>
                    <a:pt x="45154" y="117926"/>
                    <a:pt x="45360" y="118303"/>
                  </a:cubicBezTo>
                  <a:cubicBezTo>
                    <a:pt x="45567" y="118586"/>
                    <a:pt x="45979" y="118868"/>
                    <a:pt x="46597" y="119057"/>
                  </a:cubicBezTo>
                  <a:cubicBezTo>
                    <a:pt x="47010" y="119057"/>
                    <a:pt x="47216" y="119151"/>
                    <a:pt x="47628" y="119151"/>
                  </a:cubicBezTo>
                  <a:cubicBezTo>
                    <a:pt x="47835" y="119245"/>
                    <a:pt x="47835" y="119245"/>
                    <a:pt x="48041" y="119245"/>
                  </a:cubicBezTo>
                  <a:cubicBezTo>
                    <a:pt x="48453" y="119245"/>
                    <a:pt x="48453" y="119245"/>
                    <a:pt x="48453" y="119245"/>
                  </a:cubicBezTo>
                  <a:cubicBezTo>
                    <a:pt x="49072" y="119245"/>
                    <a:pt x="49690" y="119245"/>
                    <a:pt x="50309" y="119340"/>
                  </a:cubicBezTo>
                  <a:cubicBezTo>
                    <a:pt x="50721" y="119434"/>
                    <a:pt x="51134" y="119528"/>
                    <a:pt x="51752" y="119717"/>
                  </a:cubicBezTo>
                  <a:cubicBezTo>
                    <a:pt x="52371" y="119811"/>
                    <a:pt x="52989" y="119905"/>
                    <a:pt x="53608" y="119905"/>
                  </a:cubicBezTo>
                  <a:cubicBezTo>
                    <a:pt x="54020" y="119999"/>
                    <a:pt x="54226" y="119999"/>
                    <a:pt x="54639" y="119999"/>
                  </a:cubicBezTo>
                  <a:cubicBezTo>
                    <a:pt x="54845" y="119999"/>
                    <a:pt x="55257" y="119999"/>
                    <a:pt x="55463" y="119999"/>
                  </a:cubicBezTo>
                  <a:cubicBezTo>
                    <a:pt x="56907" y="119999"/>
                    <a:pt x="58144" y="119811"/>
                    <a:pt x="59175" y="119434"/>
                  </a:cubicBezTo>
                  <a:cubicBezTo>
                    <a:pt x="59381" y="119245"/>
                    <a:pt x="59587" y="119151"/>
                    <a:pt x="59793" y="118963"/>
                  </a:cubicBezTo>
                  <a:cubicBezTo>
                    <a:pt x="60000" y="119151"/>
                    <a:pt x="60206" y="119245"/>
                    <a:pt x="60618" y="119434"/>
                  </a:cubicBezTo>
                  <a:cubicBezTo>
                    <a:pt x="61443" y="119811"/>
                    <a:pt x="62886" y="119999"/>
                    <a:pt x="64123" y="119999"/>
                  </a:cubicBezTo>
                  <a:cubicBezTo>
                    <a:pt x="64536" y="119999"/>
                    <a:pt x="64742" y="119999"/>
                    <a:pt x="64948" y="119999"/>
                  </a:cubicBezTo>
                  <a:cubicBezTo>
                    <a:pt x="65360" y="119999"/>
                    <a:pt x="65567" y="119999"/>
                    <a:pt x="65979" y="119905"/>
                  </a:cubicBezTo>
                  <a:cubicBezTo>
                    <a:pt x="66597" y="119905"/>
                    <a:pt x="67216" y="119811"/>
                    <a:pt x="67835" y="119717"/>
                  </a:cubicBezTo>
                  <a:cubicBezTo>
                    <a:pt x="68453" y="119528"/>
                    <a:pt x="68865" y="119434"/>
                    <a:pt x="69484" y="119340"/>
                  </a:cubicBezTo>
                  <a:cubicBezTo>
                    <a:pt x="69896" y="119245"/>
                    <a:pt x="70515" y="119245"/>
                    <a:pt x="71134" y="119245"/>
                  </a:cubicBezTo>
                  <a:cubicBezTo>
                    <a:pt x="71546" y="119245"/>
                    <a:pt x="71546" y="119245"/>
                    <a:pt x="71546" y="119245"/>
                  </a:cubicBezTo>
                  <a:cubicBezTo>
                    <a:pt x="71752" y="119245"/>
                    <a:pt x="71958" y="119245"/>
                    <a:pt x="72164" y="119151"/>
                  </a:cubicBezTo>
                  <a:cubicBezTo>
                    <a:pt x="72371" y="119151"/>
                    <a:pt x="72783" y="119057"/>
                    <a:pt x="72989" y="119057"/>
                  </a:cubicBezTo>
                  <a:cubicBezTo>
                    <a:pt x="73608" y="118868"/>
                    <a:pt x="74226" y="118586"/>
                    <a:pt x="74226" y="118303"/>
                  </a:cubicBezTo>
                  <a:cubicBezTo>
                    <a:pt x="74432" y="117926"/>
                    <a:pt x="74226" y="117643"/>
                    <a:pt x="74020" y="117360"/>
                  </a:cubicBezTo>
                  <a:cubicBezTo>
                    <a:pt x="73814" y="117172"/>
                    <a:pt x="73608" y="116889"/>
                    <a:pt x="73195" y="116700"/>
                  </a:cubicBezTo>
                  <a:cubicBezTo>
                    <a:pt x="72577" y="116323"/>
                    <a:pt x="71958" y="115946"/>
                    <a:pt x="71340" y="115663"/>
                  </a:cubicBezTo>
                  <a:cubicBezTo>
                    <a:pt x="70721" y="115286"/>
                    <a:pt x="70309" y="115003"/>
                    <a:pt x="69896" y="114721"/>
                  </a:cubicBezTo>
                  <a:cubicBezTo>
                    <a:pt x="69690" y="114438"/>
                    <a:pt x="68659" y="113024"/>
                    <a:pt x="68659" y="112930"/>
                  </a:cubicBezTo>
                  <a:cubicBezTo>
                    <a:pt x="68453" y="112458"/>
                    <a:pt x="68659" y="111987"/>
                    <a:pt x="68659" y="111610"/>
                  </a:cubicBezTo>
                  <a:cubicBezTo>
                    <a:pt x="68865" y="110761"/>
                    <a:pt x="69278" y="109913"/>
                    <a:pt x="69484" y="109065"/>
                  </a:cubicBezTo>
                  <a:cubicBezTo>
                    <a:pt x="70309" y="107368"/>
                    <a:pt x="71134" y="105671"/>
                    <a:pt x="72164" y="103974"/>
                  </a:cubicBezTo>
                  <a:cubicBezTo>
                    <a:pt x="73814" y="100581"/>
                    <a:pt x="75876" y="97187"/>
                    <a:pt x="76907" y="93794"/>
                  </a:cubicBezTo>
                  <a:cubicBezTo>
                    <a:pt x="77319" y="92003"/>
                    <a:pt x="76907" y="90306"/>
                    <a:pt x="76288" y="88515"/>
                  </a:cubicBezTo>
                  <a:cubicBezTo>
                    <a:pt x="75876" y="86818"/>
                    <a:pt x="75463" y="85121"/>
                    <a:pt x="75257" y="83424"/>
                  </a:cubicBezTo>
                  <a:cubicBezTo>
                    <a:pt x="75257" y="80408"/>
                    <a:pt x="76288" y="77580"/>
                    <a:pt x="77731" y="74658"/>
                  </a:cubicBezTo>
                  <a:cubicBezTo>
                    <a:pt x="81443" y="68059"/>
                    <a:pt x="86804" y="61366"/>
                    <a:pt x="84536" y="54485"/>
                  </a:cubicBezTo>
                  <a:cubicBezTo>
                    <a:pt x="83917" y="52788"/>
                    <a:pt x="83092" y="51186"/>
                    <a:pt x="81855" y="49583"/>
                  </a:cubicBezTo>
                  <a:cubicBezTo>
                    <a:pt x="80618" y="47981"/>
                    <a:pt x="78969" y="46567"/>
                    <a:pt x="77731" y="45058"/>
                  </a:cubicBezTo>
                  <a:cubicBezTo>
                    <a:pt x="76494" y="43456"/>
                    <a:pt x="75670" y="41759"/>
                    <a:pt x="76082" y="40062"/>
                  </a:cubicBezTo>
                  <a:cubicBezTo>
                    <a:pt x="76082" y="39402"/>
                    <a:pt x="76494" y="38837"/>
                    <a:pt x="76907" y="38177"/>
                  </a:cubicBezTo>
                  <a:cubicBezTo>
                    <a:pt x="77525" y="37329"/>
                    <a:pt x="77938" y="36480"/>
                    <a:pt x="78144" y="35726"/>
                  </a:cubicBezTo>
                  <a:cubicBezTo>
                    <a:pt x="79175" y="36952"/>
                    <a:pt x="80000" y="38083"/>
                    <a:pt x="81030" y="39308"/>
                  </a:cubicBezTo>
                  <a:cubicBezTo>
                    <a:pt x="81649" y="39968"/>
                    <a:pt x="82268" y="40628"/>
                    <a:pt x="83092" y="41288"/>
                  </a:cubicBezTo>
                  <a:cubicBezTo>
                    <a:pt x="83917" y="41853"/>
                    <a:pt x="84536" y="42419"/>
                    <a:pt x="84948" y="43079"/>
                  </a:cubicBezTo>
                  <a:cubicBezTo>
                    <a:pt x="85360" y="43739"/>
                    <a:pt x="85567" y="44493"/>
                    <a:pt x="85979" y="45153"/>
                  </a:cubicBezTo>
                  <a:cubicBezTo>
                    <a:pt x="86391" y="45813"/>
                    <a:pt x="87010" y="46472"/>
                    <a:pt x="87835" y="47132"/>
                  </a:cubicBezTo>
                  <a:cubicBezTo>
                    <a:pt x="89278" y="48452"/>
                    <a:pt x="90927" y="49772"/>
                    <a:pt x="92577" y="50997"/>
                  </a:cubicBezTo>
                  <a:cubicBezTo>
                    <a:pt x="94226" y="52223"/>
                    <a:pt x="95876" y="53354"/>
                    <a:pt x="97525" y="54579"/>
                  </a:cubicBezTo>
                  <a:cubicBezTo>
                    <a:pt x="98144" y="55051"/>
                    <a:pt x="98969" y="55522"/>
                    <a:pt x="99587" y="55993"/>
                  </a:cubicBezTo>
                  <a:cubicBezTo>
                    <a:pt x="99587" y="56087"/>
                    <a:pt x="99793" y="56182"/>
                    <a:pt x="100000" y="56276"/>
                  </a:cubicBezTo>
                  <a:cubicBezTo>
                    <a:pt x="100000" y="56370"/>
                    <a:pt x="100000" y="56370"/>
                    <a:pt x="99793" y="56465"/>
                  </a:cubicBezTo>
                  <a:cubicBezTo>
                    <a:pt x="99793" y="56653"/>
                    <a:pt x="99793" y="56842"/>
                    <a:pt x="99793" y="57030"/>
                  </a:cubicBezTo>
                  <a:cubicBezTo>
                    <a:pt x="99793" y="58538"/>
                    <a:pt x="101855" y="59952"/>
                    <a:pt x="103298" y="61272"/>
                  </a:cubicBezTo>
                  <a:cubicBezTo>
                    <a:pt x="103917" y="61838"/>
                    <a:pt x="104123" y="62498"/>
                    <a:pt x="104536" y="63157"/>
                  </a:cubicBezTo>
                  <a:cubicBezTo>
                    <a:pt x="104742" y="63629"/>
                    <a:pt x="105154" y="64194"/>
                    <a:pt x="105773" y="64571"/>
                  </a:cubicBezTo>
                  <a:cubicBezTo>
                    <a:pt x="106597" y="65043"/>
                    <a:pt x="107628" y="64854"/>
                    <a:pt x="107628" y="64289"/>
                  </a:cubicBezTo>
                  <a:cubicBezTo>
                    <a:pt x="107835" y="63629"/>
                    <a:pt x="107216" y="62875"/>
                    <a:pt x="107010" y="62215"/>
                  </a:cubicBezTo>
                  <a:cubicBezTo>
                    <a:pt x="107835" y="63063"/>
                    <a:pt x="108453" y="63817"/>
                    <a:pt x="109072" y="64571"/>
                  </a:cubicBezTo>
                  <a:cubicBezTo>
                    <a:pt x="109484" y="64948"/>
                    <a:pt x="109690" y="65326"/>
                    <a:pt x="110309" y="65514"/>
                  </a:cubicBezTo>
                  <a:cubicBezTo>
                    <a:pt x="110927" y="65797"/>
                    <a:pt x="111752" y="65891"/>
                    <a:pt x="112164" y="65514"/>
                  </a:cubicBezTo>
                  <a:cubicBezTo>
                    <a:pt x="112577" y="65231"/>
                    <a:pt x="112164" y="64760"/>
                    <a:pt x="111958" y="64477"/>
                  </a:cubicBezTo>
                  <a:cubicBezTo>
                    <a:pt x="111752" y="64100"/>
                    <a:pt x="111340" y="63723"/>
                    <a:pt x="110927" y="63252"/>
                  </a:cubicBezTo>
                  <a:cubicBezTo>
                    <a:pt x="110515" y="62686"/>
                    <a:pt x="109690" y="62120"/>
                    <a:pt x="109690" y="61461"/>
                  </a:cubicBezTo>
                  <a:cubicBezTo>
                    <a:pt x="110721" y="62026"/>
                    <a:pt x="111340" y="62780"/>
                    <a:pt x="111958" y="63440"/>
                  </a:cubicBezTo>
                  <a:cubicBezTo>
                    <a:pt x="112577" y="64100"/>
                    <a:pt x="112989" y="65137"/>
                    <a:pt x="114432" y="65420"/>
                  </a:cubicBezTo>
                  <a:cubicBezTo>
                    <a:pt x="115257" y="65608"/>
                    <a:pt x="115876" y="65420"/>
                    <a:pt x="116082" y="65043"/>
                  </a:cubicBezTo>
                  <a:cubicBezTo>
                    <a:pt x="116288" y="64666"/>
                    <a:pt x="115670" y="64100"/>
                    <a:pt x="115257" y="63723"/>
                  </a:cubicBezTo>
                  <a:cubicBezTo>
                    <a:pt x="114432" y="62969"/>
                    <a:pt x="113608" y="62215"/>
                    <a:pt x="112783" y="61461"/>
                  </a:cubicBezTo>
                  <a:cubicBezTo>
                    <a:pt x="113814" y="62120"/>
                    <a:pt x="114845" y="62780"/>
                    <a:pt x="115876" y="63346"/>
                  </a:cubicBezTo>
                  <a:cubicBezTo>
                    <a:pt x="116288" y="63629"/>
                    <a:pt x="117113" y="64100"/>
                    <a:pt x="117938" y="64006"/>
                  </a:cubicBezTo>
                  <a:cubicBezTo>
                    <a:pt x="118969" y="63817"/>
                    <a:pt x="118556" y="63252"/>
                    <a:pt x="118144" y="62969"/>
                  </a:cubicBezTo>
                  <a:cubicBezTo>
                    <a:pt x="117319" y="62120"/>
                    <a:pt x="115876" y="61366"/>
                    <a:pt x="115051" y="60518"/>
                  </a:cubicBezTo>
                  <a:cubicBezTo>
                    <a:pt x="114432" y="60141"/>
                    <a:pt x="114020" y="59764"/>
                    <a:pt x="113608" y="59293"/>
                  </a:cubicBezTo>
                  <a:cubicBezTo>
                    <a:pt x="113195" y="59104"/>
                    <a:pt x="112989" y="58821"/>
                    <a:pt x="112989" y="58633"/>
                  </a:cubicBezTo>
                  <a:cubicBezTo>
                    <a:pt x="113402" y="58538"/>
                    <a:pt x="114226" y="59104"/>
                    <a:pt x="114432" y="59293"/>
                  </a:cubicBezTo>
                  <a:close/>
                  <a:moveTo>
                    <a:pt x="61237" y="109725"/>
                  </a:moveTo>
                  <a:cubicBezTo>
                    <a:pt x="61237" y="110102"/>
                    <a:pt x="61237" y="110384"/>
                    <a:pt x="61237" y="110667"/>
                  </a:cubicBezTo>
                  <a:cubicBezTo>
                    <a:pt x="61237" y="110950"/>
                    <a:pt x="61237" y="111233"/>
                    <a:pt x="61030" y="111516"/>
                  </a:cubicBezTo>
                  <a:cubicBezTo>
                    <a:pt x="60618" y="111798"/>
                    <a:pt x="60206" y="112081"/>
                    <a:pt x="59793" y="112364"/>
                  </a:cubicBezTo>
                  <a:cubicBezTo>
                    <a:pt x="59587" y="112364"/>
                    <a:pt x="58969" y="111798"/>
                    <a:pt x="58969" y="111704"/>
                  </a:cubicBezTo>
                  <a:cubicBezTo>
                    <a:pt x="58762" y="111610"/>
                    <a:pt x="58556" y="111516"/>
                    <a:pt x="58556" y="111327"/>
                  </a:cubicBezTo>
                  <a:cubicBezTo>
                    <a:pt x="58144" y="111044"/>
                    <a:pt x="58350" y="110573"/>
                    <a:pt x="58350" y="110196"/>
                  </a:cubicBezTo>
                  <a:cubicBezTo>
                    <a:pt x="58350" y="109536"/>
                    <a:pt x="58350" y="108876"/>
                    <a:pt x="58350" y="108122"/>
                  </a:cubicBezTo>
                  <a:cubicBezTo>
                    <a:pt x="58144" y="106614"/>
                    <a:pt x="58350" y="105106"/>
                    <a:pt x="58556" y="103503"/>
                  </a:cubicBezTo>
                  <a:cubicBezTo>
                    <a:pt x="58762" y="101901"/>
                    <a:pt x="59175" y="100298"/>
                    <a:pt x="59587" y="98601"/>
                  </a:cubicBezTo>
                  <a:cubicBezTo>
                    <a:pt x="60000" y="95302"/>
                    <a:pt x="59793" y="91908"/>
                    <a:pt x="59175" y="88609"/>
                  </a:cubicBezTo>
                  <a:cubicBezTo>
                    <a:pt x="59175" y="87761"/>
                    <a:pt x="58969" y="86912"/>
                    <a:pt x="58762" y="86158"/>
                  </a:cubicBezTo>
                  <a:cubicBezTo>
                    <a:pt x="58762" y="85687"/>
                    <a:pt x="58556" y="85310"/>
                    <a:pt x="58762" y="84933"/>
                  </a:cubicBezTo>
                  <a:cubicBezTo>
                    <a:pt x="58762" y="84556"/>
                    <a:pt x="58969" y="84179"/>
                    <a:pt x="58969" y="83802"/>
                  </a:cubicBezTo>
                  <a:cubicBezTo>
                    <a:pt x="59381" y="82199"/>
                    <a:pt x="59587" y="80502"/>
                    <a:pt x="59793" y="78900"/>
                  </a:cubicBezTo>
                  <a:cubicBezTo>
                    <a:pt x="59793" y="77109"/>
                    <a:pt x="59381" y="75223"/>
                    <a:pt x="59381" y="73338"/>
                  </a:cubicBezTo>
                  <a:cubicBezTo>
                    <a:pt x="59381" y="71924"/>
                    <a:pt x="59793" y="70416"/>
                    <a:pt x="59793" y="68908"/>
                  </a:cubicBezTo>
                  <a:cubicBezTo>
                    <a:pt x="59793" y="70322"/>
                    <a:pt x="60206" y="71736"/>
                    <a:pt x="60206" y="73150"/>
                  </a:cubicBezTo>
                  <a:cubicBezTo>
                    <a:pt x="60206" y="74658"/>
                    <a:pt x="60000" y="76072"/>
                    <a:pt x="60000" y="77580"/>
                  </a:cubicBezTo>
                  <a:cubicBezTo>
                    <a:pt x="59793" y="79183"/>
                    <a:pt x="60000" y="80879"/>
                    <a:pt x="60206" y="82482"/>
                  </a:cubicBezTo>
                  <a:cubicBezTo>
                    <a:pt x="60412" y="83236"/>
                    <a:pt x="60618" y="84084"/>
                    <a:pt x="60824" y="84838"/>
                  </a:cubicBezTo>
                  <a:cubicBezTo>
                    <a:pt x="61237" y="85593"/>
                    <a:pt x="60824" y="86441"/>
                    <a:pt x="60618" y="87289"/>
                  </a:cubicBezTo>
                  <a:cubicBezTo>
                    <a:pt x="60000" y="90589"/>
                    <a:pt x="59587" y="93982"/>
                    <a:pt x="60000" y="97282"/>
                  </a:cubicBezTo>
                  <a:cubicBezTo>
                    <a:pt x="60000" y="98884"/>
                    <a:pt x="60618" y="100487"/>
                    <a:pt x="60824" y="102089"/>
                  </a:cubicBezTo>
                  <a:cubicBezTo>
                    <a:pt x="61237" y="103692"/>
                    <a:pt x="61237" y="105388"/>
                    <a:pt x="61443" y="106991"/>
                  </a:cubicBezTo>
                  <a:cubicBezTo>
                    <a:pt x="61443" y="107934"/>
                    <a:pt x="61237" y="108876"/>
                    <a:pt x="61237" y="1097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Shape 410"/>
            <p:cNvSpPr/>
            <p:nvPr/>
          </p:nvSpPr>
          <p:spPr>
            <a:xfrm>
              <a:off x="9671050" y="3748087"/>
              <a:ext cx="1252500" cy="2746500"/>
            </a:xfrm>
            <a:custGeom>
              <a:pathLst>
                <a:path extrusionOk="0" h="120000" w="120000">
                  <a:moveTo>
                    <a:pt x="31546" y="42419"/>
                  </a:moveTo>
                  <a:cubicBezTo>
                    <a:pt x="31340" y="42513"/>
                    <a:pt x="31134" y="42513"/>
                    <a:pt x="31134" y="42608"/>
                  </a:cubicBezTo>
                  <a:cubicBezTo>
                    <a:pt x="30927" y="42608"/>
                    <a:pt x="30721" y="42608"/>
                    <a:pt x="30515" y="42608"/>
                  </a:cubicBezTo>
                  <a:cubicBezTo>
                    <a:pt x="30309" y="42608"/>
                    <a:pt x="30103" y="42702"/>
                    <a:pt x="29896" y="42702"/>
                  </a:cubicBezTo>
                  <a:cubicBezTo>
                    <a:pt x="29690" y="42702"/>
                    <a:pt x="29484" y="42702"/>
                    <a:pt x="29278" y="42702"/>
                  </a:cubicBezTo>
                  <a:cubicBezTo>
                    <a:pt x="29072" y="42608"/>
                    <a:pt x="29072" y="42608"/>
                    <a:pt x="28865" y="42608"/>
                  </a:cubicBezTo>
                  <a:cubicBezTo>
                    <a:pt x="28659" y="42608"/>
                    <a:pt x="28453" y="42608"/>
                    <a:pt x="28247" y="42608"/>
                  </a:cubicBezTo>
                  <a:cubicBezTo>
                    <a:pt x="28041" y="42513"/>
                    <a:pt x="27628" y="42513"/>
                    <a:pt x="27422" y="42513"/>
                  </a:cubicBezTo>
                  <a:cubicBezTo>
                    <a:pt x="27216" y="42513"/>
                    <a:pt x="27216" y="42419"/>
                    <a:pt x="27216" y="42419"/>
                  </a:cubicBezTo>
                  <a:cubicBezTo>
                    <a:pt x="27216" y="42419"/>
                    <a:pt x="27216" y="42513"/>
                    <a:pt x="27422" y="42513"/>
                  </a:cubicBezTo>
                  <a:cubicBezTo>
                    <a:pt x="27628" y="42608"/>
                    <a:pt x="27835" y="42702"/>
                    <a:pt x="28041" y="42796"/>
                  </a:cubicBezTo>
                  <a:cubicBezTo>
                    <a:pt x="28453" y="42890"/>
                    <a:pt x="28865" y="42985"/>
                    <a:pt x="29278" y="42985"/>
                  </a:cubicBezTo>
                  <a:cubicBezTo>
                    <a:pt x="29484" y="42985"/>
                    <a:pt x="29690" y="42985"/>
                    <a:pt x="29896" y="43079"/>
                  </a:cubicBezTo>
                  <a:cubicBezTo>
                    <a:pt x="30103" y="43079"/>
                    <a:pt x="30515" y="42985"/>
                    <a:pt x="30721" y="42985"/>
                  </a:cubicBezTo>
                  <a:cubicBezTo>
                    <a:pt x="30927" y="42985"/>
                    <a:pt x="31134" y="42985"/>
                    <a:pt x="31340" y="42890"/>
                  </a:cubicBezTo>
                  <a:cubicBezTo>
                    <a:pt x="31546" y="42890"/>
                    <a:pt x="31752" y="42796"/>
                    <a:pt x="31958" y="42702"/>
                  </a:cubicBezTo>
                  <a:cubicBezTo>
                    <a:pt x="32164" y="42608"/>
                    <a:pt x="32371" y="42608"/>
                    <a:pt x="32371" y="42513"/>
                  </a:cubicBezTo>
                  <a:cubicBezTo>
                    <a:pt x="32577" y="42419"/>
                    <a:pt x="32577" y="42325"/>
                    <a:pt x="32783" y="42230"/>
                  </a:cubicBezTo>
                  <a:cubicBezTo>
                    <a:pt x="32989" y="41948"/>
                    <a:pt x="32989" y="41759"/>
                    <a:pt x="32989" y="41759"/>
                  </a:cubicBezTo>
                  <a:cubicBezTo>
                    <a:pt x="32989" y="41759"/>
                    <a:pt x="32783" y="41948"/>
                    <a:pt x="32371" y="42136"/>
                  </a:cubicBezTo>
                  <a:cubicBezTo>
                    <a:pt x="32164" y="42230"/>
                    <a:pt x="31752" y="42325"/>
                    <a:pt x="31546" y="42419"/>
                  </a:cubicBezTo>
                  <a:close/>
                  <a:moveTo>
                    <a:pt x="56907" y="24886"/>
                  </a:moveTo>
                  <a:cubicBezTo>
                    <a:pt x="56907" y="24886"/>
                    <a:pt x="56907" y="25074"/>
                    <a:pt x="56907" y="25357"/>
                  </a:cubicBezTo>
                  <a:cubicBezTo>
                    <a:pt x="56907" y="25734"/>
                    <a:pt x="56907" y="26111"/>
                    <a:pt x="57113" y="26677"/>
                  </a:cubicBezTo>
                  <a:cubicBezTo>
                    <a:pt x="57113" y="27148"/>
                    <a:pt x="57113" y="27808"/>
                    <a:pt x="56907" y="28468"/>
                  </a:cubicBezTo>
                  <a:cubicBezTo>
                    <a:pt x="56907" y="28750"/>
                    <a:pt x="56907" y="29128"/>
                    <a:pt x="56701" y="29410"/>
                  </a:cubicBezTo>
                  <a:cubicBezTo>
                    <a:pt x="56494" y="29787"/>
                    <a:pt x="56288" y="30070"/>
                    <a:pt x="56082" y="30353"/>
                  </a:cubicBezTo>
                  <a:cubicBezTo>
                    <a:pt x="55670" y="31013"/>
                    <a:pt x="54845" y="31673"/>
                    <a:pt x="54226" y="32238"/>
                  </a:cubicBezTo>
                  <a:cubicBezTo>
                    <a:pt x="53402" y="32804"/>
                    <a:pt x="52783" y="33275"/>
                    <a:pt x="51958" y="33652"/>
                  </a:cubicBezTo>
                  <a:cubicBezTo>
                    <a:pt x="51134" y="33935"/>
                    <a:pt x="50309" y="34218"/>
                    <a:pt x="49690" y="34312"/>
                  </a:cubicBezTo>
                  <a:cubicBezTo>
                    <a:pt x="49278" y="34312"/>
                    <a:pt x="49072" y="34406"/>
                    <a:pt x="48865" y="34406"/>
                  </a:cubicBezTo>
                  <a:cubicBezTo>
                    <a:pt x="48659" y="34406"/>
                    <a:pt x="48659" y="34406"/>
                    <a:pt x="48659" y="34406"/>
                  </a:cubicBezTo>
                  <a:cubicBezTo>
                    <a:pt x="48659" y="34406"/>
                    <a:pt x="48659" y="34406"/>
                    <a:pt x="48865" y="34406"/>
                  </a:cubicBezTo>
                  <a:cubicBezTo>
                    <a:pt x="49072" y="34406"/>
                    <a:pt x="49278" y="34406"/>
                    <a:pt x="49690" y="34406"/>
                  </a:cubicBezTo>
                  <a:cubicBezTo>
                    <a:pt x="50309" y="34312"/>
                    <a:pt x="51340" y="34124"/>
                    <a:pt x="52164" y="33747"/>
                  </a:cubicBezTo>
                  <a:cubicBezTo>
                    <a:pt x="52989" y="33369"/>
                    <a:pt x="54020" y="32898"/>
                    <a:pt x="54639" y="32333"/>
                  </a:cubicBezTo>
                  <a:cubicBezTo>
                    <a:pt x="55463" y="31767"/>
                    <a:pt x="56082" y="31201"/>
                    <a:pt x="56701" y="30542"/>
                  </a:cubicBezTo>
                  <a:cubicBezTo>
                    <a:pt x="56907" y="30164"/>
                    <a:pt x="57113" y="29787"/>
                    <a:pt x="57319" y="29505"/>
                  </a:cubicBezTo>
                  <a:cubicBezTo>
                    <a:pt x="57525" y="29128"/>
                    <a:pt x="57525" y="28750"/>
                    <a:pt x="57525" y="28468"/>
                  </a:cubicBezTo>
                  <a:cubicBezTo>
                    <a:pt x="57525" y="27808"/>
                    <a:pt x="57525" y="27148"/>
                    <a:pt x="57319" y="26677"/>
                  </a:cubicBezTo>
                  <a:cubicBezTo>
                    <a:pt x="57113" y="25640"/>
                    <a:pt x="56907" y="24886"/>
                    <a:pt x="56907" y="24886"/>
                  </a:cubicBezTo>
                  <a:close/>
                  <a:moveTo>
                    <a:pt x="60000" y="37989"/>
                  </a:moveTo>
                  <a:cubicBezTo>
                    <a:pt x="60000" y="37423"/>
                    <a:pt x="60000" y="37046"/>
                    <a:pt x="59793" y="36763"/>
                  </a:cubicBezTo>
                  <a:cubicBezTo>
                    <a:pt x="59793" y="36386"/>
                    <a:pt x="59793" y="36292"/>
                    <a:pt x="59793" y="36292"/>
                  </a:cubicBezTo>
                  <a:cubicBezTo>
                    <a:pt x="59793" y="36292"/>
                    <a:pt x="59793" y="36386"/>
                    <a:pt x="59793" y="36763"/>
                  </a:cubicBezTo>
                  <a:cubicBezTo>
                    <a:pt x="59587" y="37046"/>
                    <a:pt x="59587" y="37423"/>
                    <a:pt x="59587" y="37989"/>
                  </a:cubicBezTo>
                  <a:cubicBezTo>
                    <a:pt x="59587" y="38460"/>
                    <a:pt x="59381" y="39025"/>
                    <a:pt x="59381" y="39685"/>
                  </a:cubicBezTo>
                  <a:cubicBezTo>
                    <a:pt x="59381" y="40345"/>
                    <a:pt x="59381" y="41005"/>
                    <a:pt x="59381" y="41665"/>
                  </a:cubicBezTo>
                  <a:cubicBezTo>
                    <a:pt x="59381" y="42325"/>
                    <a:pt x="59381" y="42985"/>
                    <a:pt x="59381" y="43644"/>
                  </a:cubicBezTo>
                  <a:cubicBezTo>
                    <a:pt x="59381" y="44304"/>
                    <a:pt x="59587" y="44870"/>
                    <a:pt x="59587" y="45341"/>
                  </a:cubicBezTo>
                  <a:cubicBezTo>
                    <a:pt x="59587" y="45907"/>
                    <a:pt x="59587" y="46284"/>
                    <a:pt x="59793" y="46567"/>
                  </a:cubicBezTo>
                  <a:cubicBezTo>
                    <a:pt x="59793" y="46944"/>
                    <a:pt x="59793" y="47038"/>
                    <a:pt x="59793" y="47038"/>
                  </a:cubicBezTo>
                  <a:cubicBezTo>
                    <a:pt x="59793" y="47038"/>
                    <a:pt x="59793" y="46944"/>
                    <a:pt x="59793" y="46567"/>
                  </a:cubicBezTo>
                  <a:cubicBezTo>
                    <a:pt x="60000" y="46284"/>
                    <a:pt x="60000" y="45907"/>
                    <a:pt x="60000" y="45341"/>
                  </a:cubicBezTo>
                  <a:cubicBezTo>
                    <a:pt x="60000" y="44870"/>
                    <a:pt x="60206" y="44304"/>
                    <a:pt x="60206" y="43644"/>
                  </a:cubicBezTo>
                  <a:cubicBezTo>
                    <a:pt x="60206" y="42985"/>
                    <a:pt x="60206" y="42325"/>
                    <a:pt x="60206" y="41665"/>
                  </a:cubicBezTo>
                  <a:cubicBezTo>
                    <a:pt x="60206" y="41005"/>
                    <a:pt x="60206" y="40345"/>
                    <a:pt x="60206" y="39685"/>
                  </a:cubicBezTo>
                  <a:cubicBezTo>
                    <a:pt x="60206" y="39025"/>
                    <a:pt x="60000" y="38460"/>
                    <a:pt x="60000" y="37989"/>
                  </a:cubicBezTo>
                  <a:close/>
                  <a:moveTo>
                    <a:pt x="54845" y="84933"/>
                  </a:moveTo>
                  <a:cubicBezTo>
                    <a:pt x="52783" y="83896"/>
                    <a:pt x="49278" y="84084"/>
                    <a:pt x="47216" y="85027"/>
                  </a:cubicBezTo>
                  <a:cubicBezTo>
                    <a:pt x="47628" y="85027"/>
                    <a:pt x="47835" y="84933"/>
                    <a:pt x="48041" y="84933"/>
                  </a:cubicBezTo>
                  <a:cubicBezTo>
                    <a:pt x="50103" y="84461"/>
                    <a:pt x="52783" y="84556"/>
                    <a:pt x="54845" y="84933"/>
                  </a:cubicBezTo>
                  <a:close/>
                  <a:moveTo>
                    <a:pt x="53608" y="118774"/>
                  </a:moveTo>
                  <a:cubicBezTo>
                    <a:pt x="53195" y="118586"/>
                    <a:pt x="52989" y="118397"/>
                    <a:pt x="52989" y="118208"/>
                  </a:cubicBezTo>
                  <a:cubicBezTo>
                    <a:pt x="52783" y="117831"/>
                    <a:pt x="52783" y="117360"/>
                    <a:pt x="52989" y="116889"/>
                  </a:cubicBezTo>
                  <a:cubicBezTo>
                    <a:pt x="53195" y="116040"/>
                    <a:pt x="53608" y="115286"/>
                    <a:pt x="54020" y="114532"/>
                  </a:cubicBezTo>
                  <a:cubicBezTo>
                    <a:pt x="54226" y="113872"/>
                    <a:pt x="54226" y="113307"/>
                    <a:pt x="54226" y="112835"/>
                  </a:cubicBezTo>
                  <a:cubicBezTo>
                    <a:pt x="54226" y="112647"/>
                    <a:pt x="54226" y="112647"/>
                    <a:pt x="54226" y="112835"/>
                  </a:cubicBezTo>
                  <a:cubicBezTo>
                    <a:pt x="54020" y="113307"/>
                    <a:pt x="53814" y="113872"/>
                    <a:pt x="53608" y="114532"/>
                  </a:cubicBezTo>
                  <a:cubicBezTo>
                    <a:pt x="53195" y="115192"/>
                    <a:pt x="52577" y="116040"/>
                    <a:pt x="52371" y="116889"/>
                  </a:cubicBezTo>
                  <a:cubicBezTo>
                    <a:pt x="52164" y="117360"/>
                    <a:pt x="51958" y="117831"/>
                    <a:pt x="52371" y="118303"/>
                  </a:cubicBezTo>
                  <a:cubicBezTo>
                    <a:pt x="52371" y="118491"/>
                    <a:pt x="52783" y="118774"/>
                    <a:pt x="53195" y="118963"/>
                  </a:cubicBezTo>
                  <a:cubicBezTo>
                    <a:pt x="53608" y="119151"/>
                    <a:pt x="54226" y="119245"/>
                    <a:pt x="54639" y="119245"/>
                  </a:cubicBezTo>
                  <a:cubicBezTo>
                    <a:pt x="55257" y="119340"/>
                    <a:pt x="55876" y="119245"/>
                    <a:pt x="56288" y="119245"/>
                  </a:cubicBezTo>
                  <a:cubicBezTo>
                    <a:pt x="56701" y="119245"/>
                    <a:pt x="56907" y="119245"/>
                    <a:pt x="57113" y="119151"/>
                  </a:cubicBezTo>
                  <a:cubicBezTo>
                    <a:pt x="57319" y="119151"/>
                    <a:pt x="57731" y="119057"/>
                    <a:pt x="57938" y="118963"/>
                  </a:cubicBezTo>
                  <a:cubicBezTo>
                    <a:pt x="58350" y="118774"/>
                    <a:pt x="58556" y="118586"/>
                    <a:pt x="58762" y="118303"/>
                  </a:cubicBezTo>
                  <a:cubicBezTo>
                    <a:pt x="58762" y="118114"/>
                    <a:pt x="58762" y="117831"/>
                    <a:pt x="58762" y="117643"/>
                  </a:cubicBezTo>
                  <a:cubicBezTo>
                    <a:pt x="58762" y="117172"/>
                    <a:pt x="58762" y="116700"/>
                    <a:pt x="58556" y="116323"/>
                  </a:cubicBezTo>
                  <a:cubicBezTo>
                    <a:pt x="58350" y="115946"/>
                    <a:pt x="57938" y="115569"/>
                    <a:pt x="57731" y="115286"/>
                  </a:cubicBezTo>
                  <a:cubicBezTo>
                    <a:pt x="57731" y="114909"/>
                    <a:pt x="57525" y="114626"/>
                    <a:pt x="57525" y="114344"/>
                  </a:cubicBezTo>
                  <a:cubicBezTo>
                    <a:pt x="57319" y="114061"/>
                    <a:pt x="57319" y="113778"/>
                    <a:pt x="57113" y="113589"/>
                  </a:cubicBezTo>
                  <a:cubicBezTo>
                    <a:pt x="57113" y="113212"/>
                    <a:pt x="57113" y="113212"/>
                    <a:pt x="57113" y="113589"/>
                  </a:cubicBezTo>
                  <a:cubicBezTo>
                    <a:pt x="57113" y="113778"/>
                    <a:pt x="57113" y="114061"/>
                    <a:pt x="57113" y="114344"/>
                  </a:cubicBezTo>
                  <a:cubicBezTo>
                    <a:pt x="57319" y="114626"/>
                    <a:pt x="57319" y="114909"/>
                    <a:pt x="57525" y="115286"/>
                  </a:cubicBezTo>
                  <a:cubicBezTo>
                    <a:pt x="57731" y="115663"/>
                    <a:pt x="57938" y="115946"/>
                    <a:pt x="57938" y="116417"/>
                  </a:cubicBezTo>
                  <a:cubicBezTo>
                    <a:pt x="58144" y="116794"/>
                    <a:pt x="58350" y="117172"/>
                    <a:pt x="58350" y="117643"/>
                  </a:cubicBezTo>
                  <a:cubicBezTo>
                    <a:pt x="58350" y="117831"/>
                    <a:pt x="58144" y="118020"/>
                    <a:pt x="58144" y="118303"/>
                  </a:cubicBezTo>
                  <a:cubicBezTo>
                    <a:pt x="57938" y="118491"/>
                    <a:pt x="57731" y="118680"/>
                    <a:pt x="57525" y="118774"/>
                  </a:cubicBezTo>
                  <a:cubicBezTo>
                    <a:pt x="57319" y="118868"/>
                    <a:pt x="57113" y="118868"/>
                    <a:pt x="56907" y="118868"/>
                  </a:cubicBezTo>
                  <a:cubicBezTo>
                    <a:pt x="56701" y="118868"/>
                    <a:pt x="56494" y="118963"/>
                    <a:pt x="56288" y="118963"/>
                  </a:cubicBezTo>
                  <a:cubicBezTo>
                    <a:pt x="55670" y="118963"/>
                    <a:pt x="55257" y="118963"/>
                    <a:pt x="54845" y="118963"/>
                  </a:cubicBezTo>
                  <a:cubicBezTo>
                    <a:pt x="54432" y="118963"/>
                    <a:pt x="53814" y="118868"/>
                    <a:pt x="53608" y="118774"/>
                  </a:cubicBezTo>
                  <a:close/>
                  <a:moveTo>
                    <a:pt x="70721" y="34312"/>
                  </a:moveTo>
                  <a:cubicBezTo>
                    <a:pt x="70103" y="34218"/>
                    <a:pt x="69278" y="33935"/>
                    <a:pt x="68453" y="33652"/>
                  </a:cubicBezTo>
                  <a:cubicBezTo>
                    <a:pt x="67628" y="33275"/>
                    <a:pt x="66804" y="32804"/>
                    <a:pt x="66185" y="32238"/>
                  </a:cubicBezTo>
                  <a:cubicBezTo>
                    <a:pt x="65360" y="31673"/>
                    <a:pt x="64742" y="31013"/>
                    <a:pt x="64329" y="30353"/>
                  </a:cubicBezTo>
                  <a:cubicBezTo>
                    <a:pt x="63917" y="30070"/>
                    <a:pt x="63711" y="29787"/>
                    <a:pt x="63711" y="29410"/>
                  </a:cubicBezTo>
                  <a:cubicBezTo>
                    <a:pt x="63505" y="29128"/>
                    <a:pt x="63505" y="28750"/>
                    <a:pt x="63298" y="28468"/>
                  </a:cubicBezTo>
                  <a:cubicBezTo>
                    <a:pt x="63298" y="27808"/>
                    <a:pt x="63298" y="27148"/>
                    <a:pt x="63298" y="26677"/>
                  </a:cubicBezTo>
                  <a:cubicBezTo>
                    <a:pt x="63298" y="26111"/>
                    <a:pt x="63298" y="25734"/>
                    <a:pt x="63298" y="25357"/>
                  </a:cubicBezTo>
                  <a:cubicBezTo>
                    <a:pt x="63505" y="25074"/>
                    <a:pt x="63505" y="24886"/>
                    <a:pt x="63505" y="24886"/>
                  </a:cubicBezTo>
                  <a:cubicBezTo>
                    <a:pt x="63505" y="24886"/>
                    <a:pt x="63092" y="25640"/>
                    <a:pt x="62886" y="26677"/>
                  </a:cubicBezTo>
                  <a:cubicBezTo>
                    <a:pt x="62886" y="27148"/>
                    <a:pt x="62680" y="27808"/>
                    <a:pt x="62680" y="28468"/>
                  </a:cubicBezTo>
                  <a:cubicBezTo>
                    <a:pt x="62886" y="28750"/>
                    <a:pt x="62886" y="29128"/>
                    <a:pt x="63092" y="29505"/>
                  </a:cubicBezTo>
                  <a:cubicBezTo>
                    <a:pt x="63092" y="29787"/>
                    <a:pt x="63298" y="30164"/>
                    <a:pt x="63711" y="30542"/>
                  </a:cubicBezTo>
                  <a:cubicBezTo>
                    <a:pt x="64123" y="31201"/>
                    <a:pt x="64742" y="31767"/>
                    <a:pt x="65567" y="32333"/>
                  </a:cubicBezTo>
                  <a:cubicBezTo>
                    <a:pt x="66391" y="32898"/>
                    <a:pt x="67216" y="33369"/>
                    <a:pt x="68247" y="33747"/>
                  </a:cubicBezTo>
                  <a:cubicBezTo>
                    <a:pt x="69072" y="34124"/>
                    <a:pt x="70103" y="34312"/>
                    <a:pt x="70721" y="34406"/>
                  </a:cubicBezTo>
                  <a:cubicBezTo>
                    <a:pt x="70927" y="34406"/>
                    <a:pt x="71340" y="34406"/>
                    <a:pt x="71340" y="34406"/>
                  </a:cubicBezTo>
                  <a:cubicBezTo>
                    <a:pt x="71546" y="34406"/>
                    <a:pt x="71752" y="34406"/>
                    <a:pt x="71752" y="34406"/>
                  </a:cubicBezTo>
                  <a:cubicBezTo>
                    <a:pt x="71752" y="34406"/>
                    <a:pt x="71546" y="34406"/>
                    <a:pt x="71340" y="34406"/>
                  </a:cubicBezTo>
                  <a:cubicBezTo>
                    <a:pt x="71340" y="34406"/>
                    <a:pt x="70927" y="34312"/>
                    <a:pt x="70721" y="34312"/>
                  </a:cubicBezTo>
                  <a:close/>
                  <a:moveTo>
                    <a:pt x="114432" y="59293"/>
                  </a:moveTo>
                  <a:cubicBezTo>
                    <a:pt x="115257" y="59575"/>
                    <a:pt x="116288" y="59764"/>
                    <a:pt x="117525" y="59764"/>
                  </a:cubicBezTo>
                  <a:cubicBezTo>
                    <a:pt x="118144" y="59764"/>
                    <a:pt x="118969" y="59764"/>
                    <a:pt x="119381" y="59481"/>
                  </a:cubicBezTo>
                  <a:cubicBezTo>
                    <a:pt x="120000" y="59198"/>
                    <a:pt x="119381" y="58727"/>
                    <a:pt x="118556" y="58538"/>
                  </a:cubicBezTo>
                  <a:cubicBezTo>
                    <a:pt x="118762" y="58633"/>
                    <a:pt x="118762" y="58633"/>
                    <a:pt x="118556" y="58538"/>
                  </a:cubicBezTo>
                  <a:cubicBezTo>
                    <a:pt x="115876" y="57879"/>
                    <a:pt x="114226" y="56653"/>
                    <a:pt x="111958" y="55710"/>
                  </a:cubicBezTo>
                  <a:cubicBezTo>
                    <a:pt x="110721" y="55239"/>
                    <a:pt x="109484" y="54673"/>
                    <a:pt x="107835" y="54579"/>
                  </a:cubicBezTo>
                  <a:cubicBezTo>
                    <a:pt x="107216" y="54485"/>
                    <a:pt x="106597" y="54579"/>
                    <a:pt x="106185" y="54485"/>
                  </a:cubicBezTo>
                  <a:cubicBezTo>
                    <a:pt x="105567" y="54391"/>
                    <a:pt x="105154" y="53731"/>
                    <a:pt x="104948" y="53448"/>
                  </a:cubicBezTo>
                  <a:cubicBezTo>
                    <a:pt x="103505" y="51846"/>
                    <a:pt x="102886" y="49960"/>
                    <a:pt x="101855" y="48169"/>
                  </a:cubicBezTo>
                  <a:cubicBezTo>
                    <a:pt x="100824" y="46095"/>
                    <a:pt x="99587" y="43739"/>
                    <a:pt x="96701" y="41948"/>
                  </a:cubicBezTo>
                  <a:cubicBezTo>
                    <a:pt x="95876" y="41476"/>
                    <a:pt x="94845" y="41005"/>
                    <a:pt x="94226" y="40345"/>
                  </a:cubicBezTo>
                  <a:cubicBezTo>
                    <a:pt x="93608" y="39874"/>
                    <a:pt x="93402" y="39308"/>
                    <a:pt x="93195" y="38743"/>
                  </a:cubicBezTo>
                  <a:cubicBezTo>
                    <a:pt x="92783" y="37234"/>
                    <a:pt x="91958" y="35820"/>
                    <a:pt x="91340" y="34312"/>
                  </a:cubicBezTo>
                  <a:cubicBezTo>
                    <a:pt x="90721" y="32898"/>
                    <a:pt x="89896" y="31484"/>
                    <a:pt x="89484" y="29976"/>
                  </a:cubicBezTo>
                  <a:cubicBezTo>
                    <a:pt x="89072" y="29222"/>
                    <a:pt x="88865" y="28279"/>
                    <a:pt x="88865" y="27431"/>
                  </a:cubicBezTo>
                  <a:cubicBezTo>
                    <a:pt x="88659" y="26865"/>
                    <a:pt x="88865" y="26394"/>
                    <a:pt x="88659" y="25828"/>
                  </a:cubicBezTo>
                  <a:cubicBezTo>
                    <a:pt x="88453" y="25074"/>
                    <a:pt x="88041" y="24320"/>
                    <a:pt x="87216" y="23660"/>
                  </a:cubicBezTo>
                  <a:cubicBezTo>
                    <a:pt x="85567" y="22152"/>
                    <a:pt x="82680" y="21115"/>
                    <a:pt x="79381" y="20455"/>
                  </a:cubicBezTo>
                  <a:cubicBezTo>
                    <a:pt x="77938" y="20078"/>
                    <a:pt x="76288" y="19795"/>
                    <a:pt x="74432" y="19607"/>
                  </a:cubicBezTo>
                  <a:cubicBezTo>
                    <a:pt x="72783" y="19418"/>
                    <a:pt x="70927" y="19324"/>
                    <a:pt x="69484" y="19041"/>
                  </a:cubicBezTo>
                  <a:cubicBezTo>
                    <a:pt x="68041" y="18758"/>
                    <a:pt x="66804" y="18098"/>
                    <a:pt x="66597" y="17533"/>
                  </a:cubicBezTo>
                  <a:cubicBezTo>
                    <a:pt x="66597" y="17156"/>
                    <a:pt x="66597" y="16779"/>
                    <a:pt x="66597" y="16402"/>
                  </a:cubicBezTo>
                  <a:cubicBezTo>
                    <a:pt x="66597" y="16213"/>
                    <a:pt x="66597" y="16025"/>
                    <a:pt x="66597" y="15836"/>
                  </a:cubicBezTo>
                  <a:cubicBezTo>
                    <a:pt x="66804" y="15648"/>
                    <a:pt x="66804" y="15648"/>
                    <a:pt x="67216" y="15459"/>
                  </a:cubicBezTo>
                  <a:cubicBezTo>
                    <a:pt x="68453" y="14988"/>
                    <a:pt x="69278" y="14328"/>
                    <a:pt x="69896" y="13668"/>
                  </a:cubicBezTo>
                  <a:cubicBezTo>
                    <a:pt x="71546" y="12254"/>
                    <a:pt x="72371" y="10652"/>
                    <a:pt x="72783" y="9049"/>
                  </a:cubicBezTo>
                  <a:cubicBezTo>
                    <a:pt x="73195" y="7352"/>
                    <a:pt x="73195" y="5655"/>
                    <a:pt x="71958" y="4053"/>
                  </a:cubicBezTo>
                  <a:cubicBezTo>
                    <a:pt x="70927" y="2827"/>
                    <a:pt x="69484" y="1791"/>
                    <a:pt x="67010" y="1131"/>
                  </a:cubicBezTo>
                  <a:cubicBezTo>
                    <a:pt x="64123" y="188"/>
                    <a:pt x="60206" y="0"/>
                    <a:pt x="56907" y="377"/>
                  </a:cubicBezTo>
                  <a:cubicBezTo>
                    <a:pt x="54226" y="565"/>
                    <a:pt x="51546" y="1225"/>
                    <a:pt x="49896" y="2168"/>
                  </a:cubicBezTo>
                  <a:cubicBezTo>
                    <a:pt x="47628" y="3487"/>
                    <a:pt x="46804" y="5184"/>
                    <a:pt x="46597" y="6787"/>
                  </a:cubicBezTo>
                  <a:cubicBezTo>
                    <a:pt x="46597" y="8389"/>
                    <a:pt x="47010" y="10086"/>
                    <a:pt x="47835" y="11594"/>
                  </a:cubicBezTo>
                  <a:cubicBezTo>
                    <a:pt x="48247" y="12348"/>
                    <a:pt x="48865" y="13102"/>
                    <a:pt x="49896" y="13857"/>
                  </a:cubicBezTo>
                  <a:cubicBezTo>
                    <a:pt x="50103" y="14139"/>
                    <a:pt x="50515" y="14422"/>
                    <a:pt x="50927" y="14705"/>
                  </a:cubicBezTo>
                  <a:cubicBezTo>
                    <a:pt x="51340" y="14988"/>
                    <a:pt x="51958" y="15176"/>
                    <a:pt x="52577" y="15459"/>
                  </a:cubicBezTo>
                  <a:cubicBezTo>
                    <a:pt x="52783" y="15742"/>
                    <a:pt x="52783" y="16025"/>
                    <a:pt x="52783" y="16307"/>
                  </a:cubicBezTo>
                  <a:cubicBezTo>
                    <a:pt x="52783" y="16684"/>
                    <a:pt x="52783" y="17062"/>
                    <a:pt x="52783" y="17439"/>
                  </a:cubicBezTo>
                  <a:cubicBezTo>
                    <a:pt x="52577" y="18004"/>
                    <a:pt x="51752" y="18570"/>
                    <a:pt x="50721" y="18853"/>
                  </a:cubicBezTo>
                  <a:cubicBezTo>
                    <a:pt x="49484" y="19324"/>
                    <a:pt x="47422" y="19324"/>
                    <a:pt x="45773" y="19512"/>
                  </a:cubicBezTo>
                  <a:cubicBezTo>
                    <a:pt x="38969" y="20267"/>
                    <a:pt x="32371" y="22152"/>
                    <a:pt x="31134" y="25451"/>
                  </a:cubicBezTo>
                  <a:cubicBezTo>
                    <a:pt x="30721" y="26111"/>
                    <a:pt x="30927" y="26677"/>
                    <a:pt x="30721" y="27336"/>
                  </a:cubicBezTo>
                  <a:cubicBezTo>
                    <a:pt x="30721" y="27714"/>
                    <a:pt x="30515" y="28185"/>
                    <a:pt x="30515" y="28562"/>
                  </a:cubicBezTo>
                  <a:cubicBezTo>
                    <a:pt x="30309" y="29316"/>
                    <a:pt x="30103" y="30164"/>
                    <a:pt x="29690" y="31013"/>
                  </a:cubicBezTo>
                  <a:cubicBezTo>
                    <a:pt x="29072" y="32615"/>
                    <a:pt x="28247" y="34218"/>
                    <a:pt x="27422" y="35915"/>
                  </a:cubicBezTo>
                  <a:cubicBezTo>
                    <a:pt x="27216" y="36763"/>
                    <a:pt x="26804" y="37517"/>
                    <a:pt x="26391" y="38366"/>
                  </a:cubicBezTo>
                  <a:cubicBezTo>
                    <a:pt x="26185" y="38931"/>
                    <a:pt x="26185" y="39497"/>
                    <a:pt x="25567" y="40062"/>
                  </a:cubicBezTo>
                  <a:cubicBezTo>
                    <a:pt x="24742" y="41005"/>
                    <a:pt x="23092" y="41759"/>
                    <a:pt x="22061" y="42608"/>
                  </a:cubicBezTo>
                  <a:cubicBezTo>
                    <a:pt x="19381" y="44587"/>
                    <a:pt x="18350" y="47038"/>
                    <a:pt x="17113" y="49206"/>
                  </a:cubicBezTo>
                  <a:cubicBezTo>
                    <a:pt x="16701" y="49866"/>
                    <a:pt x="16494" y="50526"/>
                    <a:pt x="16082" y="51280"/>
                  </a:cubicBezTo>
                  <a:cubicBezTo>
                    <a:pt x="15670" y="51846"/>
                    <a:pt x="15257" y="52505"/>
                    <a:pt x="14845" y="53165"/>
                  </a:cubicBezTo>
                  <a:cubicBezTo>
                    <a:pt x="14432" y="53542"/>
                    <a:pt x="14226" y="53825"/>
                    <a:pt x="13814" y="54202"/>
                  </a:cubicBezTo>
                  <a:cubicBezTo>
                    <a:pt x="13608" y="54391"/>
                    <a:pt x="13608" y="54391"/>
                    <a:pt x="13195" y="54485"/>
                  </a:cubicBezTo>
                  <a:cubicBezTo>
                    <a:pt x="12783" y="54485"/>
                    <a:pt x="12577" y="54485"/>
                    <a:pt x="12164" y="54485"/>
                  </a:cubicBezTo>
                  <a:cubicBezTo>
                    <a:pt x="9072" y="54768"/>
                    <a:pt x="6804" y="55993"/>
                    <a:pt x="4948" y="57030"/>
                  </a:cubicBezTo>
                  <a:cubicBezTo>
                    <a:pt x="3917" y="57501"/>
                    <a:pt x="2886" y="58067"/>
                    <a:pt x="1649" y="58350"/>
                  </a:cubicBezTo>
                  <a:cubicBezTo>
                    <a:pt x="1030" y="58538"/>
                    <a:pt x="206" y="58727"/>
                    <a:pt x="0" y="59010"/>
                  </a:cubicBezTo>
                  <a:cubicBezTo>
                    <a:pt x="0" y="59198"/>
                    <a:pt x="0" y="59481"/>
                    <a:pt x="412" y="59575"/>
                  </a:cubicBezTo>
                  <a:cubicBezTo>
                    <a:pt x="1443" y="59952"/>
                    <a:pt x="3092" y="59764"/>
                    <a:pt x="4123" y="59575"/>
                  </a:cubicBezTo>
                  <a:cubicBezTo>
                    <a:pt x="4742" y="59387"/>
                    <a:pt x="5154" y="59198"/>
                    <a:pt x="5567" y="59010"/>
                  </a:cubicBezTo>
                  <a:cubicBezTo>
                    <a:pt x="5773" y="58915"/>
                    <a:pt x="6391" y="58538"/>
                    <a:pt x="6597" y="58633"/>
                  </a:cubicBezTo>
                  <a:cubicBezTo>
                    <a:pt x="6597" y="58821"/>
                    <a:pt x="6391" y="59104"/>
                    <a:pt x="5979" y="59293"/>
                  </a:cubicBezTo>
                  <a:cubicBezTo>
                    <a:pt x="5567" y="59764"/>
                    <a:pt x="5154" y="60141"/>
                    <a:pt x="4742" y="60518"/>
                  </a:cubicBezTo>
                  <a:cubicBezTo>
                    <a:pt x="3711" y="61366"/>
                    <a:pt x="2474" y="62120"/>
                    <a:pt x="1443" y="62969"/>
                  </a:cubicBezTo>
                  <a:cubicBezTo>
                    <a:pt x="1030" y="63252"/>
                    <a:pt x="618" y="63817"/>
                    <a:pt x="1649" y="64006"/>
                  </a:cubicBezTo>
                  <a:cubicBezTo>
                    <a:pt x="2474" y="64194"/>
                    <a:pt x="3298" y="63629"/>
                    <a:pt x="3711" y="63440"/>
                  </a:cubicBezTo>
                  <a:cubicBezTo>
                    <a:pt x="4742" y="62780"/>
                    <a:pt x="5773" y="62120"/>
                    <a:pt x="6804" y="61461"/>
                  </a:cubicBezTo>
                  <a:cubicBezTo>
                    <a:pt x="5979" y="62215"/>
                    <a:pt x="5154" y="62969"/>
                    <a:pt x="4329" y="63723"/>
                  </a:cubicBezTo>
                  <a:cubicBezTo>
                    <a:pt x="3917" y="64100"/>
                    <a:pt x="3298" y="64666"/>
                    <a:pt x="3505" y="65137"/>
                  </a:cubicBezTo>
                  <a:cubicBezTo>
                    <a:pt x="3711" y="65514"/>
                    <a:pt x="4536" y="65608"/>
                    <a:pt x="5154" y="65420"/>
                  </a:cubicBezTo>
                  <a:cubicBezTo>
                    <a:pt x="6597" y="65043"/>
                    <a:pt x="7216" y="64006"/>
                    <a:pt x="7835" y="63346"/>
                  </a:cubicBezTo>
                  <a:cubicBezTo>
                    <a:pt x="8453" y="62780"/>
                    <a:pt x="8865" y="62026"/>
                    <a:pt x="9896" y="61461"/>
                  </a:cubicBezTo>
                  <a:cubicBezTo>
                    <a:pt x="9896" y="62026"/>
                    <a:pt x="9072" y="62686"/>
                    <a:pt x="8659" y="63252"/>
                  </a:cubicBezTo>
                  <a:cubicBezTo>
                    <a:pt x="8247" y="63629"/>
                    <a:pt x="7835" y="64006"/>
                    <a:pt x="7628" y="64477"/>
                  </a:cubicBezTo>
                  <a:cubicBezTo>
                    <a:pt x="7422" y="64760"/>
                    <a:pt x="7010" y="65231"/>
                    <a:pt x="7422" y="65514"/>
                  </a:cubicBezTo>
                  <a:cubicBezTo>
                    <a:pt x="7835" y="65891"/>
                    <a:pt x="8865" y="65797"/>
                    <a:pt x="9278" y="65514"/>
                  </a:cubicBezTo>
                  <a:cubicBezTo>
                    <a:pt x="9896" y="65326"/>
                    <a:pt x="10103" y="64948"/>
                    <a:pt x="10515" y="64666"/>
                  </a:cubicBezTo>
                  <a:cubicBezTo>
                    <a:pt x="11134" y="63817"/>
                    <a:pt x="11752" y="63063"/>
                    <a:pt x="12577" y="62215"/>
                  </a:cubicBezTo>
                  <a:cubicBezTo>
                    <a:pt x="12371" y="62875"/>
                    <a:pt x="11958" y="63534"/>
                    <a:pt x="11958" y="64194"/>
                  </a:cubicBezTo>
                  <a:cubicBezTo>
                    <a:pt x="11752" y="64571"/>
                    <a:pt x="12371" y="65137"/>
                    <a:pt x="13402" y="64760"/>
                  </a:cubicBezTo>
                  <a:cubicBezTo>
                    <a:pt x="14020" y="64571"/>
                    <a:pt x="14432" y="64100"/>
                    <a:pt x="14639" y="63817"/>
                  </a:cubicBezTo>
                  <a:cubicBezTo>
                    <a:pt x="15051" y="63157"/>
                    <a:pt x="15463" y="62498"/>
                    <a:pt x="15876" y="61838"/>
                  </a:cubicBezTo>
                  <a:cubicBezTo>
                    <a:pt x="16288" y="61272"/>
                    <a:pt x="17113" y="60706"/>
                    <a:pt x="17731" y="60141"/>
                  </a:cubicBezTo>
                  <a:cubicBezTo>
                    <a:pt x="18556" y="59293"/>
                    <a:pt x="19381" y="58444"/>
                    <a:pt x="19793" y="57596"/>
                  </a:cubicBezTo>
                  <a:cubicBezTo>
                    <a:pt x="19793" y="57219"/>
                    <a:pt x="20000" y="56842"/>
                    <a:pt x="19793" y="56465"/>
                  </a:cubicBezTo>
                  <a:cubicBezTo>
                    <a:pt x="19587" y="56370"/>
                    <a:pt x="19587" y="56370"/>
                    <a:pt x="19587" y="56276"/>
                  </a:cubicBezTo>
                  <a:cubicBezTo>
                    <a:pt x="19587" y="56182"/>
                    <a:pt x="20000" y="56087"/>
                    <a:pt x="20000" y="55993"/>
                  </a:cubicBezTo>
                  <a:cubicBezTo>
                    <a:pt x="20412" y="55710"/>
                    <a:pt x="20618" y="55522"/>
                    <a:pt x="21030" y="55239"/>
                  </a:cubicBezTo>
                  <a:cubicBezTo>
                    <a:pt x="22680" y="54202"/>
                    <a:pt x="24123" y="53071"/>
                    <a:pt x="25773" y="51940"/>
                  </a:cubicBezTo>
                  <a:cubicBezTo>
                    <a:pt x="27422" y="50714"/>
                    <a:pt x="29072" y="49395"/>
                    <a:pt x="30721" y="48075"/>
                  </a:cubicBezTo>
                  <a:cubicBezTo>
                    <a:pt x="32164" y="46849"/>
                    <a:pt x="33402" y="45530"/>
                    <a:pt x="34226" y="44116"/>
                  </a:cubicBezTo>
                  <a:cubicBezTo>
                    <a:pt x="34432" y="43362"/>
                    <a:pt x="34845" y="42608"/>
                    <a:pt x="35670" y="41948"/>
                  </a:cubicBezTo>
                  <a:cubicBezTo>
                    <a:pt x="36494" y="41288"/>
                    <a:pt x="37319" y="40534"/>
                    <a:pt x="38144" y="39780"/>
                  </a:cubicBezTo>
                  <a:cubicBezTo>
                    <a:pt x="39381" y="38460"/>
                    <a:pt x="40412" y="37046"/>
                    <a:pt x="41443" y="35726"/>
                  </a:cubicBezTo>
                  <a:cubicBezTo>
                    <a:pt x="41855" y="36857"/>
                    <a:pt x="42474" y="37894"/>
                    <a:pt x="43092" y="39025"/>
                  </a:cubicBezTo>
                  <a:cubicBezTo>
                    <a:pt x="43917" y="40251"/>
                    <a:pt x="43917" y="41476"/>
                    <a:pt x="43298" y="42608"/>
                  </a:cubicBezTo>
                  <a:cubicBezTo>
                    <a:pt x="42680" y="44304"/>
                    <a:pt x="41237" y="45813"/>
                    <a:pt x="39793" y="47321"/>
                  </a:cubicBezTo>
                  <a:cubicBezTo>
                    <a:pt x="38350" y="48829"/>
                    <a:pt x="37113" y="50432"/>
                    <a:pt x="36288" y="52034"/>
                  </a:cubicBezTo>
                  <a:cubicBezTo>
                    <a:pt x="34226" y="55333"/>
                    <a:pt x="34020" y="58727"/>
                    <a:pt x="35051" y="62120"/>
                  </a:cubicBezTo>
                  <a:cubicBezTo>
                    <a:pt x="36288" y="65514"/>
                    <a:pt x="38350" y="68813"/>
                    <a:pt x="40412" y="72113"/>
                  </a:cubicBezTo>
                  <a:cubicBezTo>
                    <a:pt x="42268" y="75412"/>
                    <a:pt x="44123" y="78711"/>
                    <a:pt x="44329" y="82010"/>
                  </a:cubicBezTo>
                  <a:cubicBezTo>
                    <a:pt x="44329" y="83424"/>
                    <a:pt x="44123" y="84744"/>
                    <a:pt x="43917" y="86064"/>
                  </a:cubicBezTo>
                  <a:cubicBezTo>
                    <a:pt x="43505" y="87761"/>
                    <a:pt x="42886" y="89457"/>
                    <a:pt x="42680" y="91154"/>
                  </a:cubicBezTo>
                  <a:cubicBezTo>
                    <a:pt x="42474" y="92945"/>
                    <a:pt x="42886" y="94642"/>
                    <a:pt x="43711" y="96339"/>
                  </a:cubicBezTo>
                  <a:cubicBezTo>
                    <a:pt x="44536" y="98036"/>
                    <a:pt x="45360" y="99732"/>
                    <a:pt x="46185" y="101429"/>
                  </a:cubicBezTo>
                  <a:cubicBezTo>
                    <a:pt x="47010" y="103126"/>
                    <a:pt x="48041" y="104823"/>
                    <a:pt x="48865" y="106614"/>
                  </a:cubicBezTo>
                  <a:cubicBezTo>
                    <a:pt x="49690" y="108216"/>
                    <a:pt x="50515" y="109913"/>
                    <a:pt x="50927" y="111704"/>
                  </a:cubicBezTo>
                  <a:cubicBezTo>
                    <a:pt x="50927" y="112081"/>
                    <a:pt x="51134" y="112458"/>
                    <a:pt x="50927" y="112835"/>
                  </a:cubicBezTo>
                  <a:cubicBezTo>
                    <a:pt x="50927" y="113024"/>
                    <a:pt x="50103" y="114438"/>
                    <a:pt x="49690" y="114721"/>
                  </a:cubicBezTo>
                  <a:cubicBezTo>
                    <a:pt x="49484" y="115003"/>
                    <a:pt x="48865" y="115286"/>
                    <a:pt x="48247" y="115663"/>
                  </a:cubicBezTo>
                  <a:cubicBezTo>
                    <a:pt x="47628" y="115946"/>
                    <a:pt x="47010" y="116323"/>
                    <a:pt x="46391" y="116700"/>
                  </a:cubicBezTo>
                  <a:cubicBezTo>
                    <a:pt x="45979" y="116889"/>
                    <a:pt x="45773" y="117172"/>
                    <a:pt x="45567" y="117360"/>
                  </a:cubicBezTo>
                  <a:cubicBezTo>
                    <a:pt x="45360" y="117643"/>
                    <a:pt x="45154" y="117926"/>
                    <a:pt x="45360" y="118303"/>
                  </a:cubicBezTo>
                  <a:cubicBezTo>
                    <a:pt x="45567" y="118586"/>
                    <a:pt x="45979" y="118868"/>
                    <a:pt x="46597" y="119057"/>
                  </a:cubicBezTo>
                  <a:cubicBezTo>
                    <a:pt x="47010" y="119057"/>
                    <a:pt x="47216" y="119151"/>
                    <a:pt x="47628" y="119151"/>
                  </a:cubicBezTo>
                  <a:cubicBezTo>
                    <a:pt x="47835" y="119245"/>
                    <a:pt x="47835" y="119245"/>
                    <a:pt x="48041" y="119245"/>
                  </a:cubicBezTo>
                  <a:cubicBezTo>
                    <a:pt x="48453" y="119245"/>
                    <a:pt x="48453" y="119245"/>
                    <a:pt x="48453" y="119245"/>
                  </a:cubicBezTo>
                  <a:cubicBezTo>
                    <a:pt x="49072" y="119245"/>
                    <a:pt x="49690" y="119245"/>
                    <a:pt x="50309" y="119340"/>
                  </a:cubicBezTo>
                  <a:cubicBezTo>
                    <a:pt x="50721" y="119434"/>
                    <a:pt x="51134" y="119528"/>
                    <a:pt x="51752" y="119717"/>
                  </a:cubicBezTo>
                  <a:cubicBezTo>
                    <a:pt x="52371" y="119811"/>
                    <a:pt x="52989" y="119905"/>
                    <a:pt x="53608" y="119905"/>
                  </a:cubicBezTo>
                  <a:cubicBezTo>
                    <a:pt x="54020" y="119999"/>
                    <a:pt x="54226" y="119999"/>
                    <a:pt x="54639" y="119999"/>
                  </a:cubicBezTo>
                  <a:cubicBezTo>
                    <a:pt x="54845" y="119999"/>
                    <a:pt x="55257" y="119999"/>
                    <a:pt x="55463" y="119999"/>
                  </a:cubicBezTo>
                  <a:cubicBezTo>
                    <a:pt x="56907" y="119999"/>
                    <a:pt x="58144" y="119811"/>
                    <a:pt x="59175" y="119434"/>
                  </a:cubicBezTo>
                  <a:cubicBezTo>
                    <a:pt x="59381" y="119245"/>
                    <a:pt x="59587" y="119151"/>
                    <a:pt x="59793" y="118963"/>
                  </a:cubicBezTo>
                  <a:cubicBezTo>
                    <a:pt x="60000" y="119151"/>
                    <a:pt x="60206" y="119245"/>
                    <a:pt x="60618" y="119434"/>
                  </a:cubicBezTo>
                  <a:cubicBezTo>
                    <a:pt x="61443" y="119811"/>
                    <a:pt x="62886" y="119999"/>
                    <a:pt x="64123" y="119999"/>
                  </a:cubicBezTo>
                  <a:cubicBezTo>
                    <a:pt x="64536" y="119999"/>
                    <a:pt x="64742" y="119999"/>
                    <a:pt x="64948" y="119999"/>
                  </a:cubicBezTo>
                  <a:cubicBezTo>
                    <a:pt x="65360" y="119999"/>
                    <a:pt x="65567" y="119999"/>
                    <a:pt x="65979" y="119905"/>
                  </a:cubicBezTo>
                  <a:cubicBezTo>
                    <a:pt x="66597" y="119905"/>
                    <a:pt x="67216" y="119811"/>
                    <a:pt x="67835" y="119717"/>
                  </a:cubicBezTo>
                  <a:cubicBezTo>
                    <a:pt x="68453" y="119528"/>
                    <a:pt x="68865" y="119434"/>
                    <a:pt x="69484" y="119340"/>
                  </a:cubicBezTo>
                  <a:cubicBezTo>
                    <a:pt x="69896" y="119245"/>
                    <a:pt x="70515" y="119245"/>
                    <a:pt x="71134" y="119245"/>
                  </a:cubicBezTo>
                  <a:cubicBezTo>
                    <a:pt x="71546" y="119245"/>
                    <a:pt x="71546" y="119245"/>
                    <a:pt x="71546" y="119245"/>
                  </a:cubicBezTo>
                  <a:cubicBezTo>
                    <a:pt x="71752" y="119245"/>
                    <a:pt x="71958" y="119245"/>
                    <a:pt x="72164" y="119151"/>
                  </a:cubicBezTo>
                  <a:cubicBezTo>
                    <a:pt x="72371" y="119151"/>
                    <a:pt x="72783" y="119057"/>
                    <a:pt x="72989" y="119057"/>
                  </a:cubicBezTo>
                  <a:cubicBezTo>
                    <a:pt x="73608" y="118868"/>
                    <a:pt x="74226" y="118586"/>
                    <a:pt x="74226" y="118303"/>
                  </a:cubicBezTo>
                  <a:cubicBezTo>
                    <a:pt x="74432" y="117926"/>
                    <a:pt x="74226" y="117643"/>
                    <a:pt x="74020" y="117360"/>
                  </a:cubicBezTo>
                  <a:cubicBezTo>
                    <a:pt x="73814" y="117172"/>
                    <a:pt x="73608" y="116889"/>
                    <a:pt x="73195" y="116700"/>
                  </a:cubicBezTo>
                  <a:cubicBezTo>
                    <a:pt x="72577" y="116323"/>
                    <a:pt x="71958" y="115946"/>
                    <a:pt x="71340" y="115663"/>
                  </a:cubicBezTo>
                  <a:cubicBezTo>
                    <a:pt x="70721" y="115286"/>
                    <a:pt x="70309" y="115003"/>
                    <a:pt x="69896" y="114721"/>
                  </a:cubicBezTo>
                  <a:cubicBezTo>
                    <a:pt x="69690" y="114438"/>
                    <a:pt x="68659" y="113024"/>
                    <a:pt x="68659" y="112930"/>
                  </a:cubicBezTo>
                  <a:cubicBezTo>
                    <a:pt x="68453" y="112458"/>
                    <a:pt x="68659" y="111987"/>
                    <a:pt x="68659" y="111610"/>
                  </a:cubicBezTo>
                  <a:cubicBezTo>
                    <a:pt x="68865" y="110761"/>
                    <a:pt x="69278" y="109913"/>
                    <a:pt x="69484" y="109065"/>
                  </a:cubicBezTo>
                  <a:cubicBezTo>
                    <a:pt x="70309" y="107368"/>
                    <a:pt x="71134" y="105671"/>
                    <a:pt x="72164" y="103974"/>
                  </a:cubicBezTo>
                  <a:cubicBezTo>
                    <a:pt x="73814" y="100581"/>
                    <a:pt x="75876" y="97187"/>
                    <a:pt x="76907" y="93794"/>
                  </a:cubicBezTo>
                  <a:cubicBezTo>
                    <a:pt x="77319" y="92003"/>
                    <a:pt x="76907" y="90306"/>
                    <a:pt x="76288" y="88515"/>
                  </a:cubicBezTo>
                  <a:cubicBezTo>
                    <a:pt x="75876" y="86818"/>
                    <a:pt x="75463" y="85121"/>
                    <a:pt x="75257" y="83424"/>
                  </a:cubicBezTo>
                  <a:cubicBezTo>
                    <a:pt x="75257" y="80408"/>
                    <a:pt x="76288" y="77580"/>
                    <a:pt x="77731" y="74658"/>
                  </a:cubicBezTo>
                  <a:cubicBezTo>
                    <a:pt x="81443" y="68059"/>
                    <a:pt x="86804" y="61366"/>
                    <a:pt x="84536" y="54485"/>
                  </a:cubicBezTo>
                  <a:cubicBezTo>
                    <a:pt x="83917" y="52788"/>
                    <a:pt x="83092" y="51186"/>
                    <a:pt x="81855" y="49583"/>
                  </a:cubicBezTo>
                  <a:cubicBezTo>
                    <a:pt x="80618" y="47981"/>
                    <a:pt x="78969" y="46567"/>
                    <a:pt x="77731" y="45058"/>
                  </a:cubicBezTo>
                  <a:cubicBezTo>
                    <a:pt x="76494" y="43456"/>
                    <a:pt x="75670" y="41759"/>
                    <a:pt x="76082" y="40062"/>
                  </a:cubicBezTo>
                  <a:cubicBezTo>
                    <a:pt x="76082" y="39402"/>
                    <a:pt x="76494" y="38837"/>
                    <a:pt x="76907" y="38177"/>
                  </a:cubicBezTo>
                  <a:cubicBezTo>
                    <a:pt x="77525" y="37329"/>
                    <a:pt x="77938" y="36480"/>
                    <a:pt x="78144" y="35726"/>
                  </a:cubicBezTo>
                  <a:cubicBezTo>
                    <a:pt x="79175" y="36952"/>
                    <a:pt x="80000" y="38083"/>
                    <a:pt x="81030" y="39308"/>
                  </a:cubicBezTo>
                  <a:cubicBezTo>
                    <a:pt x="81649" y="39968"/>
                    <a:pt x="82268" y="40628"/>
                    <a:pt x="83092" y="41288"/>
                  </a:cubicBezTo>
                  <a:cubicBezTo>
                    <a:pt x="83917" y="41853"/>
                    <a:pt x="84536" y="42419"/>
                    <a:pt x="84948" y="43079"/>
                  </a:cubicBezTo>
                  <a:cubicBezTo>
                    <a:pt x="85360" y="43739"/>
                    <a:pt x="85567" y="44493"/>
                    <a:pt x="85979" y="45153"/>
                  </a:cubicBezTo>
                  <a:cubicBezTo>
                    <a:pt x="86391" y="45813"/>
                    <a:pt x="87010" y="46472"/>
                    <a:pt x="87835" y="47132"/>
                  </a:cubicBezTo>
                  <a:cubicBezTo>
                    <a:pt x="89278" y="48452"/>
                    <a:pt x="90927" y="49772"/>
                    <a:pt x="92577" y="50997"/>
                  </a:cubicBezTo>
                  <a:cubicBezTo>
                    <a:pt x="94226" y="52223"/>
                    <a:pt x="95876" y="53354"/>
                    <a:pt x="97525" y="54579"/>
                  </a:cubicBezTo>
                  <a:cubicBezTo>
                    <a:pt x="98144" y="55051"/>
                    <a:pt x="98969" y="55522"/>
                    <a:pt x="99587" y="55993"/>
                  </a:cubicBezTo>
                  <a:cubicBezTo>
                    <a:pt x="99587" y="56087"/>
                    <a:pt x="99793" y="56182"/>
                    <a:pt x="100000" y="56276"/>
                  </a:cubicBezTo>
                  <a:cubicBezTo>
                    <a:pt x="100000" y="56370"/>
                    <a:pt x="100000" y="56370"/>
                    <a:pt x="99793" y="56465"/>
                  </a:cubicBezTo>
                  <a:cubicBezTo>
                    <a:pt x="99793" y="56653"/>
                    <a:pt x="99793" y="56842"/>
                    <a:pt x="99793" y="57030"/>
                  </a:cubicBezTo>
                  <a:cubicBezTo>
                    <a:pt x="99793" y="58538"/>
                    <a:pt x="101855" y="59952"/>
                    <a:pt x="103298" y="61272"/>
                  </a:cubicBezTo>
                  <a:cubicBezTo>
                    <a:pt x="103917" y="61838"/>
                    <a:pt x="104123" y="62498"/>
                    <a:pt x="104536" y="63157"/>
                  </a:cubicBezTo>
                  <a:cubicBezTo>
                    <a:pt x="104742" y="63629"/>
                    <a:pt x="105154" y="64194"/>
                    <a:pt x="105773" y="64571"/>
                  </a:cubicBezTo>
                  <a:cubicBezTo>
                    <a:pt x="106597" y="65043"/>
                    <a:pt x="107628" y="64854"/>
                    <a:pt x="107628" y="64289"/>
                  </a:cubicBezTo>
                  <a:cubicBezTo>
                    <a:pt x="107835" y="63629"/>
                    <a:pt x="107216" y="62875"/>
                    <a:pt x="107010" y="62215"/>
                  </a:cubicBezTo>
                  <a:cubicBezTo>
                    <a:pt x="107835" y="63063"/>
                    <a:pt x="108453" y="63817"/>
                    <a:pt x="109072" y="64571"/>
                  </a:cubicBezTo>
                  <a:cubicBezTo>
                    <a:pt x="109484" y="64948"/>
                    <a:pt x="109690" y="65326"/>
                    <a:pt x="110309" y="65514"/>
                  </a:cubicBezTo>
                  <a:cubicBezTo>
                    <a:pt x="110927" y="65797"/>
                    <a:pt x="111752" y="65891"/>
                    <a:pt x="112164" y="65514"/>
                  </a:cubicBezTo>
                  <a:cubicBezTo>
                    <a:pt x="112577" y="65231"/>
                    <a:pt x="112164" y="64760"/>
                    <a:pt x="111958" y="64477"/>
                  </a:cubicBezTo>
                  <a:cubicBezTo>
                    <a:pt x="111752" y="64100"/>
                    <a:pt x="111340" y="63723"/>
                    <a:pt x="110927" y="63252"/>
                  </a:cubicBezTo>
                  <a:cubicBezTo>
                    <a:pt x="110515" y="62686"/>
                    <a:pt x="109690" y="62120"/>
                    <a:pt x="109690" y="61461"/>
                  </a:cubicBezTo>
                  <a:cubicBezTo>
                    <a:pt x="110721" y="62026"/>
                    <a:pt x="111340" y="62780"/>
                    <a:pt x="111958" y="63440"/>
                  </a:cubicBezTo>
                  <a:cubicBezTo>
                    <a:pt x="112577" y="64100"/>
                    <a:pt x="112989" y="65137"/>
                    <a:pt x="114432" y="65420"/>
                  </a:cubicBezTo>
                  <a:cubicBezTo>
                    <a:pt x="115257" y="65608"/>
                    <a:pt x="115876" y="65420"/>
                    <a:pt x="116082" y="65043"/>
                  </a:cubicBezTo>
                  <a:cubicBezTo>
                    <a:pt x="116288" y="64666"/>
                    <a:pt x="115670" y="64100"/>
                    <a:pt x="115257" y="63723"/>
                  </a:cubicBezTo>
                  <a:cubicBezTo>
                    <a:pt x="114432" y="62969"/>
                    <a:pt x="113608" y="62215"/>
                    <a:pt x="112783" y="61461"/>
                  </a:cubicBezTo>
                  <a:cubicBezTo>
                    <a:pt x="113814" y="62120"/>
                    <a:pt x="114845" y="62780"/>
                    <a:pt x="115876" y="63346"/>
                  </a:cubicBezTo>
                  <a:cubicBezTo>
                    <a:pt x="116288" y="63629"/>
                    <a:pt x="117113" y="64100"/>
                    <a:pt x="117938" y="64006"/>
                  </a:cubicBezTo>
                  <a:cubicBezTo>
                    <a:pt x="118969" y="63817"/>
                    <a:pt x="118556" y="63252"/>
                    <a:pt x="118144" y="62969"/>
                  </a:cubicBezTo>
                  <a:cubicBezTo>
                    <a:pt x="117319" y="62120"/>
                    <a:pt x="115876" y="61366"/>
                    <a:pt x="115051" y="60518"/>
                  </a:cubicBezTo>
                  <a:cubicBezTo>
                    <a:pt x="114432" y="60141"/>
                    <a:pt x="114020" y="59764"/>
                    <a:pt x="113608" y="59293"/>
                  </a:cubicBezTo>
                  <a:cubicBezTo>
                    <a:pt x="113195" y="59104"/>
                    <a:pt x="112989" y="58821"/>
                    <a:pt x="112989" y="58633"/>
                  </a:cubicBezTo>
                  <a:cubicBezTo>
                    <a:pt x="113402" y="58538"/>
                    <a:pt x="114226" y="59104"/>
                    <a:pt x="114432" y="59293"/>
                  </a:cubicBezTo>
                  <a:close/>
                  <a:moveTo>
                    <a:pt x="59793" y="112364"/>
                  </a:moveTo>
                  <a:cubicBezTo>
                    <a:pt x="59587" y="112364"/>
                    <a:pt x="58969" y="111798"/>
                    <a:pt x="58969" y="111704"/>
                  </a:cubicBezTo>
                  <a:cubicBezTo>
                    <a:pt x="58762" y="111610"/>
                    <a:pt x="58556" y="111516"/>
                    <a:pt x="58556" y="111327"/>
                  </a:cubicBezTo>
                  <a:cubicBezTo>
                    <a:pt x="58144" y="111044"/>
                    <a:pt x="58350" y="110573"/>
                    <a:pt x="58350" y="110196"/>
                  </a:cubicBezTo>
                  <a:cubicBezTo>
                    <a:pt x="58350" y="109536"/>
                    <a:pt x="58350" y="108876"/>
                    <a:pt x="58350" y="108122"/>
                  </a:cubicBezTo>
                  <a:cubicBezTo>
                    <a:pt x="58144" y="106614"/>
                    <a:pt x="58350" y="105106"/>
                    <a:pt x="58556" y="103503"/>
                  </a:cubicBezTo>
                  <a:cubicBezTo>
                    <a:pt x="58762" y="101901"/>
                    <a:pt x="59175" y="100298"/>
                    <a:pt x="59587" y="98601"/>
                  </a:cubicBezTo>
                  <a:cubicBezTo>
                    <a:pt x="60000" y="95302"/>
                    <a:pt x="59793" y="91908"/>
                    <a:pt x="59175" y="88609"/>
                  </a:cubicBezTo>
                  <a:cubicBezTo>
                    <a:pt x="59175" y="87761"/>
                    <a:pt x="58969" y="86912"/>
                    <a:pt x="58762" y="86158"/>
                  </a:cubicBezTo>
                  <a:cubicBezTo>
                    <a:pt x="58762" y="85687"/>
                    <a:pt x="58556" y="85310"/>
                    <a:pt x="58762" y="84933"/>
                  </a:cubicBezTo>
                  <a:cubicBezTo>
                    <a:pt x="58762" y="84556"/>
                    <a:pt x="58969" y="84179"/>
                    <a:pt x="58969" y="83802"/>
                  </a:cubicBezTo>
                  <a:cubicBezTo>
                    <a:pt x="59381" y="82199"/>
                    <a:pt x="59587" y="80502"/>
                    <a:pt x="59793" y="78900"/>
                  </a:cubicBezTo>
                  <a:cubicBezTo>
                    <a:pt x="59793" y="77109"/>
                    <a:pt x="59381" y="75223"/>
                    <a:pt x="59381" y="73338"/>
                  </a:cubicBezTo>
                  <a:cubicBezTo>
                    <a:pt x="59381" y="71924"/>
                    <a:pt x="59793" y="70416"/>
                    <a:pt x="59793" y="68908"/>
                  </a:cubicBezTo>
                  <a:cubicBezTo>
                    <a:pt x="59793" y="70322"/>
                    <a:pt x="60206" y="71736"/>
                    <a:pt x="60206" y="73150"/>
                  </a:cubicBezTo>
                  <a:cubicBezTo>
                    <a:pt x="60206" y="74658"/>
                    <a:pt x="60000" y="76072"/>
                    <a:pt x="60000" y="77580"/>
                  </a:cubicBezTo>
                  <a:cubicBezTo>
                    <a:pt x="59793" y="79183"/>
                    <a:pt x="60000" y="80879"/>
                    <a:pt x="60206" y="82482"/>
                  </a:cubicBezTo>
                  <a:cubicBezTo>
                    <a:pt x="60412" y="83236"/>
                    <a:pt x="60618" y="84084"/>
                    <a:pt x="60824" y="84838"/>
                  </a:cubicBezTo>
                  <a:cubicBezTo>
                    <a:pt x="61237" y="85593"/>
                    <a:pt x="60824" y="86441"/>
                    <a:pt x="60618" y="87289"/>
                  </a:cubicBezTo>
                  <a:cubicBezTo>
                    <a:pt x="60000" y="90589"/>
                    <a:pt x="59587" y="93982"/>
                    <a:pt x="60000" y="97282"/>
                  </a:cubicBezTo>
                  <a:cubicBezTo>
                    <a:pt x="60000" y="98884"/>
                    <a:pt x="60618" y="100487"/>
                    <a:pt x="60824" y="102089"/>
                  </a:cubicBezTo>
                  <a:cubicBezTo>
                    <a:pt x="61237" y="103692"/>
                    <a:pt x="61237" y="105388"/>
                    <a:pt x="61443" y="106991"/>
                  </a:cubicBezTo>
                  <a:cubicBezTo>
                    <a:pt x="61443" y="107934"/>
                    <a:pt x="61237" y="108876"/>
                    <a:pt x="61237" y="109725"/>
                  </a:cubicBezTo>
                  <a:cubicBezTo>
                    <a:pt x="61237" y="110102"/>
                    <a:pt x="61237" y="110384"/>
                    <a:pt x="61237" y="110667"/>
                  </a:cubicBezTo>
                  <a:cubicBezTo>
                    <a:pt x="61237" y="110950"/>
                    <a:pt x="61237" y="111233"/>
                    <a:pt x="61030" y="111516"/>
                  </a:cubicBezTo>
                  <a:cubicBezTo>
                    <a:pt x="60618" y="111798"/>
                    <a:pt x="60206" y="112081"/>
                    <a:pt x="59793" y="112364"/>
                  </a:cubicBezTo>
                  <a:close/>
                  <a:moveTo>
                    <a:pt x="112577" y="59293"/>
                  </a:moveTo>
                  <a:cubicBezTo>
                    <a:pt x="113402" y="60141"/>
                    <a:pt x="114226" y="60801"/>
                    <a:pt x="115257" y="61555"/>
                  </a:cubicBezTo>
                  <a:cubicBezTo>
                    <a:pt x="115670" y="61838"/>
                    <a:pt x="116082" y="62120"/>
                    <a:pt x="116494" y="62498"/>
                  </a:cubicBezTo>
                  <a:cubicBezTo>
                    <a:pt x="116907" y="62780"/>
                    <a:pt x="117938" y="63157"/>
                    <a:pt x="117731" y="63534"/>
                  </a:cubicBezTo>
                  <a:cubicBezTo>
                    <a:pt x="117525" y="63817"/>
                    <a:pt x="116907" y="63346"/>
                    <a:pt x="116701" y="63252"/>
                  </a:cubicBezTo>
                  <a:cubicBezTo>
                    <a:pt x="115876" y="62780"/>
                    <a:pt x="115257" y="62309"/>
                    <a:pt x="114432" y="61838"/>
                  </a:cubicBezTo>
                  <a:cubicBezTo>
                    <a:pt x="114020" y="61649"/>
                    <a:pt x="112371" y="60141"/>
                    <a:pt x="111546" y="60706"/>
                  </a:cubicBezTo>
                  <a:cubicBezTo>
                    <a:pt x="111134" y="61084"/>
                    <a:pt x="112371" y="61838"/>
                    <a:pt x="112577" y="62120"/>
                  </a:cubicBezTo>
                  <a:cubicBezTo>
                    <a:pt x="113402" y="62875"/>
                    <a:pt x="114639" y="63723"/>
                    <a:pt x="115051" y="64666"/>
                  </a:cubicBezTo>
                  <a:cubicBezTo>
                    <a:pt x="115257" y="64854"/>
                    <a:pt x="115463" y="65326"/>
                    <a:pt x="114639" y="65043"/>
                  </a:cubicBezTo>
                  <a:cubicBezTo>
                    <a:pt x="114020" y="64854"/>
                    <a:pt x="113608" y="64289"/>
                    <a:pt x="113195" y="64006"/>
                  </a:cubicBezTo>
                  <a:cubicBezTo>
                    <a:pt x="112371" y="63063"/>
                    <a:pt x="111752" y="62120"/>
                    <a:pt x="110515" y="61366"/>
                  </a:cubicBezTo>
                  <a:cubicBezTo>
                    <a:pt x="110309" y="61178"/>
                    <a:pt x="109690" y="60895"/>
                    <a:pt x="109072" y="61084"/>
                  </a:cubicBezTo>
                  <a:cubicBezTo>
                    <a:pt x="108865" y="61178"/>
                    <a:pt x="108865" y="61366"/>
                    <a:pt x="108865" y="61555"/>
                  </a:cubicBezTo>
                  <a:cubicBezTo>
                    <a:pt x="109072" y="62403"/>
                    <a:pt x="110103" y="63346"/>
                    <a:pt x="110927" y="64194"/>
                  </a:cubicBezTo>
                  <a:cubicBezTo>
                    <a:pt x="111134" y="64477"/>
                    <a:pt x="111752" y="64948"/>
                    <a:pt x="111546" y="65231"/>
                  </a:cubicBezTo>
                  <a:cubicBezTo>
                    <a:pt x="111340" y="65514"/>
                    <a:pt x="110927" y="65326"/>
                    <a:pt x="110721" y="65231"/>
                  </a:cubicBezTo>
                  <a:cubicBezTo>
                    <a:pt x="110103" y="64854"/>
                    <a:pt x="109690" y="64383"/>
                    <a:pt x="109484" y="63912"/>
                  </a:cubicBezTo>
                  <a:cubicBezTo>
                    <a:pt x="109072" y="63440"/>
                    <a:pt x="108453" y="62969"/>
                    <a:pt x="108041" y="62498"/>
                  </a:cubicBezTo>
                  <a:cubicBezTo>
                    <a:pt x="107835" y="62215"/>
                    <a:pt x="107422" y="61555"/>
                    <a:pt x="106597" y="61461"/>
                  </a:cubicBezTo>
                  <a:cubicBezTo>
                    <a:pt x="105360" y="61178"/>
                    <a:pt x="106185" y="62592"/>
                    <a:pt x="106391" y="62780"/>
                  </a:cubicBezTo>
                  <a:cubicBezTo>
                    <a:pt x="106597" y="63157"/>
                    <a:pt x="106804" y="63629"/>
                    <a:pt x="106804" y="64006"/>
                  </a:cubicBezTo>
                  <a:cubicBezTo>
                    <a:pt x="107010" y="64289"/>
                    <a:pt x="106804" y="64666"/>
                    <a:pt x="106185" y="64289"/>
                  </a:cubicBezTo>
                  <a:cubicBezTo>
                    <a:pt x="104948" y="63346"/>
                    <a:pt x="105154" y="62120"/>
                    <a:pt x="104123" y="61178"/>
                  </a:cubicBezTo>
                  <a:cubicBezTo>
                    <a:pt x="103298" y="60424"/>
                    <a:pt x="102474" y="59764"/>
                    <a:pt x="101649" y="59010"/>
                  </a:cubicBezTo>
                  <a:cubicBezTo>
                    <a:pt x="101237" y="58350"/>
                    <a:pt x="100206" y="57407"/>
                    <a:pt x="100618" y="56653"/>
                  </a:cubicBezTo>
                  <a:cubicBezTo>
                    <a:pt x="100824" y="56370"/>
                    <a:pt x="100824" y="56182"/>
                    <a:pt x="100412" y="56087"/>
                  </a:cubicBezTo>
                  <a:cubicBezTo>
                    <a:pt x="98556" y="54579"/>
                    <a:pt x="96494" y="53071"/>
                    <a:pt x="94639" y="51563"/>
                  </a:cubicBezTo>
                  <a:cubicBezTo>
                    <a:pt x="92164" y="49583"/>
                    <a:pt x="89278" y="47604"/>
                    <a:pt x="87628" y="45435"/>
                  </a:cubicBezTo>
                  <a:cubicBezTo>
                    <a:pt x="86804" y="44493"/>
                    <a:pt x="86597" y="43362"/>
                    <a:pt x="85773" y="42419"/>
                  </a:cubicBezTo>
                  <a:cubicBezTo>
                    <a:pt x="84742" y="41382"/>
                    <a:pt x="83298" y="40534"/>
                    <a:pt x="82474" y="39591"/>
                  </a:cubicBezTo>
                  <a:cubicBezTo>
                    <a:pt x="81443" y="38554"/>
                    <a:pt x="80618" y="37611"/>
                    <a:pt x="79793" y="36669"/>
                  </a:cubicBezTo>
                  <a:cubicBezTo>
                    <a:pt x="79587" y="36292"/>
                    <a:pt x="79175" y="36009"/>
                    <a:pt x="78969" y="35632"/>
                  </a:cubicBezTo>
                  <a:cubicBezTo>
                    <a:pt x="78762" y="35443"/>
                    <a:pt x="78556" y="35255"/>
                    <a:pt x="78556" y="35066"/>
                  </a:cubicBezTo>
                  <a:cubicBezTo>
                    <a:pt x="78350" y="34783"/>
                    <a:pt x="78762" y="34501"/>
                    <a:pt x="78762" y="34218"/>
                  </a:cubicBezTo>
                  <a:cubicBezTo>
                    <a:pt x="78969" y="33935"/>
                    <a:pt x="80824" y="29410"/>
                    <a:pt x="80206" y="29316"/>
                  </a:cubicBezTo>
                  <a:cubicBezTo>
                    <a:pt x="79587" y="29128"/>
                    <a:pt x="76907" y="36857"/>
                    <a:pt x="76082" y="38271"/>
                  </a:cubicBezTo>
                  <a:cubicBezTo>
                    <a:pt x="75670" y="39025"/>
                    <a:pt x="75051" y="39780"/>
                    <a:pt x="75051" y="40534"/>
                  </a:cubicBezTo>
                  <a:cubicBezTo>
                    <a:pt x="74845" y="42042"/>
                    <a:pt x="75670" y="43644"/>
                    <a:pt x="76701" y="45058"/>
                  </a:cubicBezTo>
                  <a:cubicBezTo>
                    <a:pt x="77731" y="46567"/>
                    <a:pt x="79381" y="47981"/>
                    <a:pt x="80618" y="49395"/>
                  </a:cubicBezTo>
                  <a:cubicBezTo>
                    <a:pt x="82886" y="52317"/>
                    <a:pt x="84329" y="55428"/>
                    <a:pt x="84123" y="58538"/>
                  </a:cubicBezTo>
                  <a:cubicBezTo>
                    <a:pt x="83917" y="61743"/>
                    <a:pt x="82268" y="64948"/>
                    <a:pt x="80412" y="68059"/>
                  </a:cubicBezTo>
                  <a:cubicBezTo>
                    <a:pt x="78762" y="71170"/>
                    <a:pt x="76494" y="74186"/>
                    <a:pt x="75257" y="77391"/>
                  </a:cubicBezTo>
                  <a:cubicBezTo>
                    <a:pt x="73814" y="80502"/>
                    <a:pt x="73814" y="83613"/>
                    <a:pt x="74639" y="86724"/>
                  </a:cubicBezTo>
                  <a:cubicBezTo>
                    <a:pt x="75051" y="88421"/>
                    <a:pt x="75670" y="89929"/>
                    <a:pt x="75876" y="91626"/>
                  </a:cubicBezTo>
                  <a:cubicBezTo>
                    <a:pt x="76082" y="93228"/>
                    <a:pt x="75463" y="94831"/>
                    <a:pt x="74845" y="96433"/>
                  </a:cubicBezTo>
                  <a:cubicBezTo>
                    <a:pt x="73402" y="99638"/>
                    <a:pt x="71546" y="102749"/>
                    <a:pt x="70103" y="105954"/>
                  </a:cubicBezTo>
                  <a:cubicBezTo>
                    <a:pt x="69278" y="107462"/>
                    <a:pt x="68453" y="108970"/>
                    <a:pt x="68041" y="110573"/>
                  </a:cubicBezTo>
                  <a:cubicBezTo>
                    <a:pt x="67835" y="111233"/>
                    <a:pt x="67422" y="112081"/>
                    <a:pt x="67628" y="112741"/>
                  </a:cubicBezTo>
                  <a:cubicBezTo>
                    <a:pt x="67628" y="113024"/>
                    <a:pt x="68865" y="114626"/>
                    <a:pt x="69072" y="114909"/>
                  </a:cubicBezTo>
                  <a:cubicBezTo>
                    <a:pt x="69484" y="115286"/>
                    <a:pt x="70103" y="115569"/>
                    <a:pt x="70721" y="115946"/>
                  </a:cubicBezTo>
                  <a:cubicBezTo>
                    <a:pt x="71340" y="116229"/>
                    <a:pt x="71958" y="116606"/>
                    <a:pt x="72577" y="116889"/>
                  </a:cubicBezTo>
                  <a:cubicBezTo>
                    <a:pt x="72989" y="117266"/>
                    <a:pt x="73608" y="117737"/>
                    <a:pt x="73402" y="118208"/>
                  </a:cubicBezTo>
                  <a:cubicBezTo>
                    <a:pt x="73195" y="118586"/>
                    <a:pt x="72164" y="118868"/>
                    <a:pt x="71134" y="118774"/>
                  </a:cubicBezTo>
                  <a:cubicBezTo>
                    <a:pt x="70515" y="118774"/>
                    <a:pt x="69896" y="118868"/>
                    <a:pt x="69072" y="118963"/>
                  </a:cubicBezTo>
                  <a:cubicBezTo>
                    <a:pt x="68453" y="119057"/>
                    <a:pt x="68041" y="119245"/>
                    <a:pt x="67422" y="119340"/>
                  </a:cubicBezTo>
                  <a:cubicBezTo>
                    <a:pt x="67010" y="119434"/>
                    <a:pt x="66391" y="119434"/>
                    <a:pt x="65773" y="119528"/>
                  </a:cubicBezTo>
                  <a:cubicBezTo>
                    <a:pt x="65567" y="119528"/>
                    <a:pt x="65360" y="119528"/>
                    <a:pt x="64948" y="119528"/>
                  </a:cubicBezTo>
                  <a:cubicBezTo>
                    <a:pt x="64742" y="119528"/>
                    <a:pt x="64329" y="119528"/>
                    <a:pt x="64123" y="119528"/>
                  </a:cubicBezTo>
                  <a:cubicBezTo>
                    <a:pt x="63092" y="119528"/>
                    <a:pt x="61855" y="119434"/>
                    <a:pt x="61237" y="119057"/>
                  </a:cubicBezTo>
                  <a:cubicBezTo>
                    <a:pt x="60824" y="118868"/>
                    <a:pt x="59793" y="118114"/>
                    <a:pt x="60412" y="116417"/>
                  </a:cubicBezTo>
                  <a:cubicBezTo>
                    <a:pt x="60412" y="116229"/>
                    <a:pt x="60206" y="113495"/>
                    <a:pt x="60824" y="112458"/>
                  </a:cubicBezTo>
                  <a:cubicBezTo>
                    <a:pt x="61030" y="112175"/>
                    <a:pt x="61443" y="111987"/>
                    <a:pt x="61855" y="111704"/>
                  </a:cubicBezTo>
                  <a:cubicBezTo>
                    <a:pt x="62061" y="111516"/>
                    <a:pt x="62061" y="111421"/>
                    <a:pt x="62061" y="111044"/>
                  </a:cubicBezTo>
                  <a:cubicBezTo>
                    <a:pt x="62268" y="110384"/>
                    <a:pt x="62268" y="109630"/>
                    <a:pt x="62268" y="108970"/>
                  </a:cubicBezTo>
                  <a:cubicBezTo>
                    <a:pt x="62474" y="106802"/>
                    <a:pt x="62474" y="104728"/>
                    <a:pt x="62061" y="102655"/>
                  </a:cubicBezTo>
                  <a:cubicBezTo>
                    <a:pt x="61855" y="101335"/>
                    <a:pt x="61443" y="100109"/>
                    <a:pt x="61237" y="98884"/>
                  </a:cubicBezTo>
                  <a:cubicBezTo>
                    <a:pt x="61030" y="97564"/>
                    <a:pt x="61030" y="96245"/>
                    <a:pt x="61030" y="94925"/>
                  </a:cubicBezTo>
                  <a:cubicBezTo>
                    <a:pt x="61030" y="92380"/>
                    <a:pt x="61443" y="89740"/>
                    <a:pt x="61855" y="87195"/>
                  </a:cubicBezTo>
                  <a:cubicBezTo>
                    <a:pt x="61855" y="86535"/>
                    <a:pt x="62268" y="85875"/>
                    <a:pt x="62268" y="85216"/>
                  </a:cubicBezTo>
                  <a:cubicBezTo>
                    <a:pt x="62268" y="84744"/>
                    <a:pt x="61855" y="84273"/>
                    <a:pt x="61855" y="83896"/>
                  </a:cubicBezTo>
                  <a:cubicBezTo>
                    <a:pt x="61443" y="82576"/>
                    <a:pt x="61237" y="81351"/>
                    <a:pt x="61030" y="80031"/>
                  </a:cubicBezTo>
                  <a:cubicBezTo>
                    <a:pt x="60824" y="77674"/>
                    <a:pt x="61443" y="75412"/>
                    <a:pt x="61237" y="73055"/>
                  </a:cubicBezTo>
                  <a:cubicBezTo>
                    <a:pt x="61237" y="71924"/>
                    <a:pt x="60824" y="70793"/>
                    <a:pt x="60824" y="69567"/>
                  </a:cubicBezTo>
                  <a:cubicBezTo>
                    <a:pt x="60824" y="68342"/>
                    <a:pt x="60206" y="60989"/>
                    <a:pt x="60206" y="60706"/>
                  </a:cubicBezTo>
                  <a:cubicBezTo>
                    <a:pt x="60618" y="60801"/>
                    <a:pt x="61649" y="61178"/>
                    <a:pt x="62061" y="61366"/>
                  </a:cubicBezTo>
                  <a:cubicBezTo>
                    <a:pt x="62680" y="61461"/>
                    <a:pt x="63298" y="61649"/>
                    <a:pt x="63917" y="61743"/>
                  </a:cubicBezTo>
                  <a:cubicBezTo>
                    <a:pt x="64536" y="61838"/>
                    <a:pt x="65154" y="61932"/>
                    <a:pt x="65773" y="62026"/>
                  </a:cubicBezTo>
                  <a:cubicBezTo>
                    <a:pt x="66597" y="62120"/>
                    <a:pt x="67422" y="62215"/>
                    <a:pt x="68041" y="62215"/>
                  </a:cubicBezTo>
                  <a:cubicBezTo>
                    <a:pt x="68453" y="62215"/>
                    <a:pt x="68865" y="62215"/>
                    <a:pt x="69278" y="62215"/>
                  </a:cubicBezTo>
                  <a:cubicBezTo>
                    <a:pt x="69690" y="62215"/>
                    <a:pt x="69896" y="62215"/>
                    <a:pt x="70309" y="62215"/>
                  </a:cubicBezTo>
                  <a:cubicBezTo>
                    <a:pt x="71546" y="62215"/>
                    <a:pt x="71546" y="62215"/>
                    <a:pt x="71546" y="62215"/>
                  </a:cubicBezTo>
                  <a:cubicBezTo>
                    <a:pt x="71958" y="62215"/>
                    <a:pt x="72371" y="62120"/>
                    <a:pt x="72783" y="62120"/>
                  </a:cubicBezTo>
                  <a:cubicBezTo>
                    <a:pt x="73195" y="62120"/>
                    <a:pt x="73402" y="62026"/>
                    <a:pt x="73814" y="62026"/>
                  </a:cubicBezTo>
                  <a:cubicBezTo>
                    <a:pt x="74226" y="61932"/>
                    <a:pt x="74639" y="61932"/>
                    <a:pt x="74845" y="61838"/>
                  </a:cubicBezTo>
                  <a:cubicBezTo>
                    <a:pt x="75257" y="61743"/>
                    <a:pt x="75670" y="61743"/>
                    <a:pt x="75876" y="61649"/>
                  </a:cubicBezTo>
                  <a:cubicBezTo>
                    <a:pt x="76288" y="61555"/>
                    <a:pt x="76494" y="61461"/>
                    <a:pt x="76701" y="61366"/>
                  </a:cubicBezTo>
                  <a:cubicBezTo>
                    <a:pt x="77319" y="61178"/>
                    <a:pt x="77731" y="60989"/>
                    <a:pt x="78144" y="60801"/>
                  </a:cubicBezTo>
                  <a:cubicBezTo>
                    <a:pt x="78969" y="60424"/>
                    <a:pt x="79381" y="59952"/>
                    <a:pt x="79793" y="59670"/>
                  </a:cubicBezTo>
                  <a:cubicBezTo>
                    <a:pt x="80000" y="59387"/>
                    <a:pt x="80000" y="59293"/>
                    <a:pt x="80000" y="59293"/>
                  </a:cubicBezTo>
                  <a:cubicBezTo>
                    <a:pt x="80000" y="59293"/>
                    <a:pt x="79793" y="59387"/>
                    <a:pt x="79381" y="59670"/>
                  </a:cubicBezTo>
                  <a:cubicBezTo>
                    <a:pt x="79175" y="59858"/>
                    <a:pt x="78556" y="60235"/>
                    <a:pt x="77731" y="60518"/>
                  </a:cubicBezTo>
                  <a:cubicBezTo>
                    <a:pt x="77525" y="60612"/>
                    <a:pt x="77319" y="60706"/>
                    <a:pt x="76907" y="60706"/>
                  </a:cubicBezTo>
                  <a:cubicBezTo>
                    <a:pt x="76701" y="60801"/>
                    <a:pt x="76494" y="60895"/>
                    <a:pt x="76288" y="60895"/>
                  </a:cubicBezTo>
                  <a:cubicBezTo>
                    <a:pt x="75876" y="60989"/>
                    <a:pt x="75670" y="61084"/>
                    <a:pt x="75463" y="61084"/>
                  </a:cubicBezTo>
                  <a:cubicBezTo>
                    <a:pt x="75051" y="61178"/>
                    <a:pt x="74845" y="61178"/>
                    <a:pt x="74432" y="61272"/>
                  </a:cubicBezTo>
                  <a:cubicBezTo>
                    <a:pt x="74226" y="61272"/>
                    <a:pt x="73814" y="61366"/>
                    <a:pt x="73402" y="61366"/>
                  </a:cubicBezTo>
                  <a:cubicBezTo>
                    <a:pt x="73195" y="61366"/>
                    <a:pt x="72783" y="61461"/>
                    <a:pt x="72577" y="61461"/>
                  </a:cubicBezTo>
                  <a:cubicBezTo>
                    <a:pt x="72164" y="61461"/>
                    <a:pt x="71752" y="61461"/>
                    <a:pt x="71546" y="61461"/>
                  </a:cubicBezTo>
                  <a:cubicBezTo>
                    <a:pt x="70309" y="61461"/>
                    <a:pt x="70309" y="61461"/>
                    <a:pt x="70309" y="61461"/>
                  </a:cubicBezTo>
                  <a:cubicBezTo>
                    <a:pt x="69690" y="61461"/>
                    <a:pt x="68865" y="61461"/>
                    <a:pt x="68247" y="61461"/>
                  </a:cubicBezTo>
                  <a:cubicBezTo>
                    <a:pt x="67628" y="61461"/>
                    <a:pt x="66804" y="61366"/>
                    <a:pt x="66185" y="61272"/>
                  </a:cubicBezTo>
                  <a:cubicBezTo>
                    <a:pt x="65567" y="61272"/>
                    <a:pt x="64948" y="61178"/>
                    <a:pt x="64329" y="61084"/>
                  </a:cubicBezTo>
                  <a:cubicBezTo>
                    <a:pt x="63917" y="60989"/>
                    <a:pt x="63298" y="60895"/>
                    <a:pt x="62886" y="60801"/>
                  </a:cubicBezTo>
                  <a:cubicBezTo>
                    <a:pt x="61855" y="60518"/>
                    <a:pt x="61237" y="60329"/>
                    <a:pt x="60824" y="60141"/>
                  </a:cubicBezTo>
                  <a:cubicBezTo>
                    <a:pt x="60618" y="60047"/>
                    <a:pt x="60412" y="58727"/>
                    <a:pt x="60412" y="58161"/>
                  </a:cubicBezTo>
                  <a:cubicBezTo>
                    <a:pt x="60412" y="57690"/>
                    <a:pt x="60412" y="57030"/>
                    <a:pt x="60206" y="56465"/>
                  </a:cubicBezTo>
                  <a:cubicBezTo>
                    <a:pt x="60206" y="55333"/>
                    <a:pt x="60206" y="54202"/>
                    <a:pt x="60000" y="53260"/>
                  </a:cubicBezTo>
                  <a:cubicBezTo>
                    <a:pt x="60000" y="52411"/>
                    <a:pt x="59793" y="51846"/>
                    <a:pt x="59793" y="51846"/>
                  </a:cubicBezTo>
                  <a:cubicBezTo>
                    <a:pt x="59793" y="51846"/>
                    <a:pt x="59793" y="51846"/>
                    <a:pt x="59793" y="51846"/>
                  </a:cubicBezTo>
                  <a:cubicBezTo>
                    <a:pt x="59793" y="51846"/>
                    <a:pt x="59587" y="52411"/>
                    <a:pt x="59587" y="53260"/>
                  </a:cubicBezTo>
                  <a:cubicBezTo>
                    <a:pt x="59381" y="54202"/>
                    <a:pt x="59381" y="55333"/>
                    <a:pt x="59381" y="56465"/>
                  </a:cubicBezTo>
                  <a:cubicBezTo>
                    <a:pt x="59175" y="57030"/>
                    <a:pt x="59175" y="57690"/>
                    <a:pt x="59175" y="58161"/>
                  </a:cubicBezTo>
                  <a:cubicBezTo>
                    <a:pt x="59175" y="58727"/>
                    <a:pt x="58969" y="60047"/>
                    <a:pt x="58762" y="60141"/>
                  </a:cubicBezTo>
                  <a:cubicBezTo>
                    <a:pt x="58350" y="60329"/>
                    <a:pt x="57731" y="60518"/>
                    <a:pt x="56701" y="60801"/>
                  </a:cubicBezTo>
                  <a:cubicBezTo>
                    <a:pt x="56288" y="60895"/>
                    <a:pt x="55670" y="60989"/>
                    <a:pt x="55257" y="61084"/>
                  </a:cubicBezTo>
                  <a:cubicBezTo>
                    <a:pt x="54639" y="61178"/>
                    <a:pt x="54020" y="61272"/>
                    <a:pt x="53402" y="61272"/>
                  </a:cubicBezTo>
                  <a:cubicBezTo>
                    <a:pt x="52783" y="61366"/>
                    <a:pt x="51958" y="61461"/>
                    <a:pt x="51340" y="61461"/>
                  </a:cubicBezTo>
                  <a:cubicBezTo>
                    <a:pt x="50721" y="61461"/>
                    <a:pt x="49896" y="61461"/>
                    <a:pt x="49278" y="61461"/>
                  </a:cubicBezTo>
                  <a:cubicBezTo>
                    <a:pt x="48247" y="61461"/>
                    <a:pt x="48247" y="61461"/>
                    <a:pt x="48247" y="61461"/>
                  </a:cubicBezTo>
                  <a:cubicBezTo>
                    <a:pt x="47835" y="61461"/>
                    <a:pt x="47422" y="61461"/>
                    <a:pt x="47216" y="61461"/>
                  </a:cubicBezTo>
                  <a:cubicBezTo>
                    <a:pt x="46804" y="61461"/>
                    <a:pt x="46391" y="61366"/>
                    <a:pt x="46185" y="61366"/>
                  </a:cubicBezTo>
                  <a:cubicBezTo>
                    <a:pt x="45773" y="61366"/>
                    <a:pt x="45360" y="61272"/>
                    <a:pt x="45154" y="61272"/>
                  </a:cubicBezTo>
                  <a:cubicBezTo>
                    <a:pt x="44742" y="61178"/>
                    <a:pt x="44536" y="61178"/>
                    <a:pt x="44329" y="61084"/>
                  </a:cubicBezTo>
                  <a:cubicBezTo>
                    <a:pt x="43917" y="61084"/>
                    <a:pt x="43711" y="60989"/>
                    <a:pt x="43298" y="60895"/>
                  </a:cubicBezTo>
                  <a:cubicBezTo>
                    <a:pt x="43092" y="60895"/>
                    <a:pt x="42886" y="60801"/>
                    <a:pt x="42680" y="60706"/>
                  </a:cubicBezTo>
                  <a:cubicBezTo>
                    <a:pt x="42474" y="60706"/>
                    <a:pt x="42061" y="60612"/>
                    <a:pt x="41855" y="60518"/>
                  </a:cubicBezTo>
                  <a:cubicBezTo>
                    <a:pt x="41030" y="60235"/>
                    <a:pt x="40412" y="59858"/>
                    <a:pt x="40206" y="59670"/>
                  </a:cubicBezTo>
                  <a:cubicBezTo>
                    <a:pt x="39793" y="59387"/>
                    <a:pt x="39587" y="59293"/>
                    <a:pt x="39587" y="59293"/>
                  </a:cubicBezTo>
                  <a:cubicBezTo>
                    <a:pt x="39587" y="59293"/>
                    <a:pt x="39587" y="59387"/>
                    <a:pt x="39793" y="59670"/>
                  </a:cubicBezTo>
                  <a:cubicBezTo>
                    <a:pt x="40206" y="59952"/>
                    <a:pt x="40618" y="60424"/>
                    <a:pt x="41443" y="60801"/>
                  </a:cubicBezTo>
                  <a:cubicBezTo>
                    <a:pt x="41855" y="60989"/>
                    <a:pt x="42268" y="61178"/>
                    <a:pt x="42886" y="61366"/>
                  </a:cubicBezTo>
                  <a:cubicBezTo>
                    <a:pt x="43092" y="61461"/>
                    <a:pt x="43298" y="61555"/>
                    <a:pt x="43711" y="61649"/>
                  </a:cubicBezTo>
                  <a:cubicBezTo>
                    <a:pt x="43917" y="61743"/>
                    <a:pt x="44329" y="61743"/>
                    <a:pt x="44742" y="61838"/>
                  </a:cubicBezTo>
                  <a:cubicBezTo>
                    <a:pt x="44948" y="61932"/>
                    <a:pt x="45360" y="61932"/>
                    <a:pt x="45773" y="62026"/>
                  </a:cubicBezTo>
                  <a:cubicBezTo>
                    <a:pt x="46185" y="62026"/>
                    <a:pt x="46391" y="62120"/>
                    <a:pt x="46804" y="62120"/>
                  </a:cubicBezTo>
                  <a:cubicBezTo>
                    <a:pt x="47216" y="62120"/>
                    <a:pt x="47628" y="62215"/>
                    <a:pt x="48041" y="62215"/>
                  </a:cubicBezTo>
                  <a:cubicBezTo>
                    <a:pt x="49278" y="62215"/>
                    <a:pt x="49278" y="62215"/>
                    <a:pt x="49278" y="62215"/>
                  </a:cubicBezTo>
                  <a:cubicBezTo>
                    <a:pt x="49690" y="62215"/>
                    <a:pt x="49896" y="62215"/>
                    <a:pt x="50309" y="62215"/>
                  </a:cubicBezTo>
                  <a:cubicBezTo>
                    <a:pt x="50721" y="62215"/>
                    <a:pt x="51134" y="62215"/>
                    <a:pt x="51546" y="62215"/>
                  </a:cubicBezTo>
                  <a:cubicBezTo>
                    <a:pt x="52371" y="62215"/>
                    <a:pt x="52989" y="62120"/>
                    <a:pt x="53814" y="62026"/>
                  </a:cubicBezTo>
                  <a:cubicBezTo>
                    <a:pt x="54432" y="61932"/>
                    <a:pt x="55051" y="61838"/>
                    <a:pt x="55670" y="61743"/>
                  </a:cubicBezTo>
                  <a:cubicBezTo>
                    <a:pt x="56288" y="61649"/>
                    <a:pt x="56907" y="61461"/>
                    <a:pt x="57525" y="61366"/>
                  </a:cubicBezTo>
                  <a:cubicBezTo>
                    <a:pt x="57938" y="61178"/>
                    <a:pt x="58969" y="60801"/>
                    <a:pt x="59381" y="60706"/>
                  </a:cubicBezTo>
                  <a:cubicBezTo>
                    <a:pt x="59381" y="61649"/>
                    <a:pt x="58969" y="68908"/>
                    <a:pt x="58556" y="71453"/>
                  </a:cubicBezTo>
                  <a:cubicBezTo>
                    <a:pt x="58556" y="72395"/>
                    <a:pt x="58350" y="73338"/>
                    <a:pt x="58350" y="74186"/>
                  </a:cubicBezTo>
                  <a:cubicBezTo>
                    <a:pt x="58350" y="75506"/>
                    <a:pt x="58556" y="76826"/>
                    <a:pt x="58556" y="78051"/>
                  </a:cubicBezTo>
                  <a:cubicBezTo>
                    <a:pt x="58556" y="79371"/>
                    <a:pt x="58556" y="80691"/>
                    <a:pt x="58350" y="82010"/>
                  </a:cubicBezTo>
                  <a:cubicBezTo>
                    <a:pt x="58144" y="82576"/>
                    <a:pt x="57938" y="83142"/>
                    <a:pt x="57938" y="83802"/>
                  </a:cubicBezTo>
                  <a:cubicBezTo>
                    <a:pt x="57731" y="84273"/>
                    <a:pt x="57525" y="84744"/>
                    <a:pt x="57319" y="85216"/>
                  </a:cubicBezTo>
                  <a:cubicBezTo>
                    <a:pt x="57319" y="85875"/>
                    <a:pt x="57731" y="86535"/>
                    <a:pt x="57731" y="87101"/>
                  </a:cubicBezTo>
                  <a:cubicBezTo>
                    <a:pt x="57938" y="87761"/>
                    <a:pt x="57938" y="88421"/>
                    <a:pt x="58144" y="88986"/>
                  </a:cubicBezTo>
                  <a:cubicBezTo>
                    <a:pt x="58350" y="90306"/>
                    <a:pt x="58350" y="91626"/>
                    <a:pt x="58556" y="92945"/>
                  </a:cubicBezTo>
                  <a:cubicBezTo>
                    <a:pt x="58762" y="95490"/>
                    <a:pt x="58556" y="98036"/>
                    <a:pt x="57938" y="100675"/>
                  </a:cubicBezTo>
                  <a:cubicBezTo>
                    <a:pt x="57319" y="103126"/>
                    <a:pt x="57113" y="105671"/>
                    <a:pt x="57319" y="108216"/>
                  </a:cubicBezTo>
                  <a:cubicBezTo>
                    <a:pt x="57319" y="108688"/>
                    <a:pt x="57319" y="109253"/>
                    <a:pt x="57319" y="109725"/>
                  </a:cubicBezTo>
                  <a:cubicBezTo>
                    <a:pt x="57319" y="110196"/>
                    <a:pt x="57525" y="110573"/>
                    <a:pt x="57525" y="111044"/>
                  </a:cubicBezTo>
                  <a:cubicBezTo>
                    <a:pt x="57525" y="111327"/>
                    <a:pt x="57525" y="111516"/>
                    <a:pt x="57731" y="111704"/>
                  </a:cubicBezTo>
                  <a:cubicBezTo>
                    <a:pt x="58144" y="111987"/>
                    <a:pt x="58556" y="112175"/>
                    <a:pt x="58762" y="112458"/>
                  </a:cubicBezTo>
                  <a:cubicBezTo>
                    <a:pt x="59381" y="113684"/>
                    <a:pt x="59381" y="116323"/>
                    <a:pt x="59381" y="116606"/>
                  </a:cubicBezTo>
                  <a:cubicBezTo>
                    <a:pt x="59381" y="118208"/>
                    <a:pt x="58969" y="118868"/>
                    <a:pt x="58556" y="119057"/>
                  </a:cubicBezTo>
                  <a:cubicBezTo>
                    <a:pt x="57731" y="119434"/>
                    <a:pt x="56701" y="119528"/>
                    <a:pt x="55463" y="119528"/>
                  </a:cubicBezTo>
                  <a:cubicBezTo>
                    <a:pt x="55257" y="119528"/>
                    <a:pt x="55051" y="119528"/>
                    <a:pt x="54639" y="119528"/>
                  </a:cubicBezTo>
                  <a:cubicBezTo>
                    <a:pt x="54432" y="119528"/>
                    <a:pt x="54020" y="119528"/>
                    <a:pt x="53814" y="119528"/>
                  </a:cubicBezTo>
                  <a:cubicBezTo>
                    <a:pt x="53195" y="119434"/>
                    <a:pt x="52577" y="119434"/>
                    <a:pt x="52164" y="119340"/>
                  </a:cubicBezTo>
                  <a:cubicBezTo>
                    <a:pt x="51752" y="119245"/>
                    <a:pt x="51134" y="119057"/>
                    <a:pt x="50515" y="118963"/>
                  </a:cubicBezTo>
                  <a:cubicBezTo>
                    <a:pt x="49896" y="118868"/>
                    <a:pt x="49072" y="118774"/>
                    <a:pt x="48659" y="118774"/>
                  </a:cubicBezTo>
                  <a:cubicBezTo>
                    <a:pt x="47422" y="118868"/>
                    <a:pt x="46391" y="118586"/>
                    <a:pt x="46185" y="118208"/>
                  </a:cubicBezTo>
                  <a:cubicBezTo>
                    <a:pt x="46185" y="117737"/>
                    <a:pt x="46597" y="117266"/>
                    <a:pt x="47216" y="116889"/>
                  </a:cubicBezTo>
                  <a:cubicBezTo>
                    <a:pt x="47628" y="116606"/>
                    <a:pt x="48453" y="116229"/>
                    <a:pt x="49072" y="115946"/>
                  </a:cubicBezTo>
                  <a:cubicBezTo>
                    <a:pt x="49690" y="115569"/>
                    <a:pt x="50103" y="115286"/>
                    <a:pt x="50515" y="114909"/>
                  </a:cubicBezTo>
                  <a:cubicBezTo>
                    <a:pt x="50927" y="114626"/>
                    <a:pt x="51958" y="113118"/>
                    <a:pt x="51958" y="112741"/>
                  </a:cubicBezTo>
                  <a:cubicBezTo>
                    <a:pt x="52164" y="112081"/>
                    <a:pt x="51752" y="111233"/>
                    <a:pt x="51546" y="110573"/>
                  </a:cubicBezTo>
                  <a:cubicBezTo>
                    <a:pt x="51340" y="109819"/>
                    <a:pt x="50927" y="109065"/>
                    <a:pt x="50721" y="108216"/>
                  </a:cubicBezTo>
                  <a:cubicBezTo>
                    <a:pt x="49278" y="105106"/>
                    <a:pt x="47422" y="101901"/>
                    <a:pt x="45979" y="98790"/>
                  </a:cubicBezTo>
                  <a:cubicBezTo>
                    <a:pt x="45154" y="97187"/>
                    <a:pt x="44329" y="95585"/>
                    <a:pt x="43917" y="93982"/>
                  </a:cubicBezTo>
                  <a:cubicBezTo>
                    <a:pt x="43505" y="92285"/>
                    <a:pt x="43711" y="90683"/>
                    <a:pt x="44329" y="89080"/>
                  </a:cubicBezTo>
                  <a:cubicBezTo>
                    <a:pt x="45154" y="85970"/>
                    <a:pt x="45979" y="82765"/>
                    <a:pt x="45154" y="79654"/>
                  </a:cubicBezTo>
                  <a:cubicBezTo>
                    <a:pt x="44329" y="76449"/>
                    <a:pt x="42268" y="73432"/>
                    <a:pt x="40412" y="70322"/>
                  </a:cubicBezTo>
                  <a:cubicBezTo>
                    <a:pt x="38556" y="67211"/>
                    <a:pt x="36701" y="64100"/>
                    <a:pt x="35876" y="60895"/>
                  </a:cubicBezTo>
                  <a:cubicBezTo>
                    <a:pt x="35051" y="57690"/>
                    <a:pt x="35670" y="54579"/>
                    <a:pt x="37525" y="51563"/>
                  </a:cubicBezTo>
                  <a:cubicBezTo>
                    <a:pt x="38350" y="50054"/>
                    <a:pt x="39587" y="48641"/>
                    <a:pt x="41030" y="47227"/>
                  </a:cubicBezTo>
                  <a:cubicBezTo>
                    <a:pt x="42268" y="45813"/>
                    <a:pt x="43505" y="44399"/>
                    <a:pt x="44123" y="42796"/>
                  </a:cubicBezTo>
                  <a:cubicBezTo>
                    <a:pt x="44742" y="41571"/>
                    <a:pt x="44742" y="40251"/>
                    <a:pt x="43917" y="39025"/>
                  </a:cubicBezTo>
                  <a:cubicBezTo>
                    <a:pt x="43505" y="38083"/>
                    <a:pt x="42886" y="37234"/>
                    <a:pt x="42474" y="36292"/>
                  </a:cubicBezTo>
                  <a:cubicBezTo>
                    <a:pt x="42061" y="35538"/>
                    <a:pt x="40000" y="29222"/>
                    <a:pt x="39381" y="29316"/>
                  </a:cubicBezTo>
                  <a:cubicBezTo>
                    <a:pt x="38762" y="29316"/>
                    <a:pt x="40412" y="33275"/>
                    <a:pt x="40618" y="33558"/>
                  </a:cubicBezTo>
                  <a:cubicBezTo>
                    <a:pt x="40824" y="33747"/>
                    <a:pt x="40824" y="34124"/>
                    <a:pt x="40824" y="34406"/>
                  </a:cubicBezTo>
                  <a:cubicBezTo>
                    <a:pt x="41030" y="34689"/>
                    <a:pt x="41237" y="34972"/>
                    <a:pt x="40824" y="35255"/>
                  </a:cubicBezTo>
                  <a:cubicBezTo>
                    <a:pt x="40618" y="35538"/>
                    <a:pt x="40412" y="35820"/>
                    <a:pt x="40206" y="36103"/>
                  </a:cubicBezTo>
                  <a:cubicBezTo>
                    <a:pt x="39587" y="36952"/>
                    <a:pt x="38762" y="37894"/>
                    <a:pt x="37938" y="38837"/>
                  </a:cubicBezTo>
                  <a:cubicBezTo>
                    <a:pt x="36907" y="39780"/>
                    <a:pt x="35876" y="40722"/>
                    <a:pt x="34639" y="41665"/>
                  </a:cubicBezTo>
                  <a:cubicBezTo>
                    <a:pt x="33402" y="42608"/>
                    <a:pt x="33195" y="43644"/>
                    <a:pt x="32577" y="44681"/>
                  </a:cubicBezTo>
                  <a:cubicBezTo>
                    <a:pt x="31340" y="46849"/>
                    <a:pt x="28453" y="48829"/>
                    <a:pt x="25979" y="50809"/>
                  </a:cubicBezTo>
                  <a:cubicBezTo>
                    <a:pt x="23711" y="52600"/>
                    <a:pt x="21443" y="54296"/>
                    <a:pt x="19175" y="56087"/>
                  </a:cubicBezTo>
                  <a:cubicBezTo>
                    <a:pt x="18556" y="56370"/>
                    <a:pt x="18969" y="56559"/>
                    <a:pt x="18969" y="56842"/>
                  </a:cubicBezTo>
                  <a:cubicBezTo>
                    <a:pt x="19175" y="57219"/>
                    <a:pt x="18762" y="57784"/>
                    <a:pt x="18556" y="58161"/>
                  </a:cubicBezTo>
                  <a:cubicBezTo>
                    <a:pt x="17938" y="59104"/>
                    <a:pt x="16907" y="60047"/>
                    <a:pt x="15670" y="60989"/>
                  </a:cubicBezTo>
                  <a:cubicBezTo>
                    <a:pt x="15051" y="61461"/>
                    <a:pt x="14845" y="62120"/>
                    <a:pt x="14432" y="62686"/>
                  </a:cubicBezTo>
                  <a:cubicBezTo>
                    <a:pt x="14226" y="62969"/>
                    <a:pt x="14020" y="63346"/>
                    <a:pt x="13814" y="63629"/>
                  </a:cubicBezTo>
                  <a:cubicBezTo>
                    <a:pt x="13608" y="63912"/>
                    <a:pt x="13608" y="64194"/>
                    <a:pt x="13195" y="64383"/>
                  </a:cubicBezTo>
                  <a:cubicBezTo>
                    <a:pt x="12371" y="64760"/>
                    <a:pt x="12783" y="63817"/>
                    <a:pt x="12783" y="63629"/>
                  </a:cubicBezTo>
                  <a:cubicBezTo>
                    <a:pt x="12989" y="63063"/>
                    <a:pt x="13402" y="62592"/>
                    <a:pt x="13608" y="62026"/>
                  </a:cubicBezTo>
                  <a:cubicBezTo>
                    <a:pt x="13608" y="61838"/>
                    <a:pt x="13814" y="61366"/>
                    <a:pt x="13195" y="61366"/>
                  </a:cubicBezTo>
                  <a:cubicBezTo>
                    <a:pt x="12783" y="61461"/>
                    <a:pt x="12577" y="61555"/>
                    <a:pt x="12577" y="61649"/>
                  </a:cubicBezTo>
                  <a:cubicBezTo>
                    <a:pt x="12164" y="61838"/>
                    <a:pt x="11752" y="62215"/>
                    <a:pt x="11546" y="62498"/>
                  </a:cubicBezTo>
                  <a:cubicBezTo>
                    <a:pt x="10927" y="63063"/>
                    <a:pt x="10515" y="63723"/>
                    <a:pt x="9896" y="64289"/>
                  </a:cubicBezTo>
                  <a:cubicBezTo>
                    <a:pt x="9690" y="64477"/>
                    <a:pt x="8865" y="65514"/>
                    <a:pt x="8247" y="65326"/>
                  </a:cubicBezTo>
                  <a:cubicBezTo>
                    <a:pt x="7835" y="65326"/>
                    <a:pt x="8247" y="64948"/>
                    <a:pt x="8247" y="64854"/>
                  </a:cubicBezTo>
                  <a:cubicBezTo>
                    <a:pt x="8865" y="63723"/>
                    <a:pt x="10515" y="62686"/>
                    <a:pt x="10721" y="61555"/>
                  </a:cubicBezTo>
                  <a:cubicBezTo>
                    <a:pt x="10721" y="61366"/>
                    <a:pt x="10721" y="61178"/>
                    <a:pt x="10309" y="61084"/>
                  </a:cubicBezTo>
                  <a:cubicBezTo>
                    <a:pt x="9484" y="60895"/>
                    <a:pt x="8865" y="61461"/>
                    <a:pt x="8659" y="61649"/>
                  </a:cubicBezTo>
                  <a:cubicBezTo>
                    <a:pt x="7422" y="62686"/>
                    <a:pt x="6804" y="63817"/>
                    <a:pt x="5360" y="64854"/>
                  </a:cubicBezTo>
                  <a:cubicBezTo>
                    <a:pt x="4948" y="65043"/>
                    <a:pt x="4329" y="65326"/>
                    <a:pt x="4329" y="64854"/>
                  </a:cubicBezTo>
                  <a:cubicBezTo>
                    <a:pt x="4536" y="64383"/>
                    <a:pt x="5154" y="63912"/>
                    <a:pt x="5567" y="63534"/>
                  </a:cubicBezTo>
                  <a:cubicBezTo>
                    <a:pt x="5979" y="62969"/>
                    <a:pt x="6804" y="62403"/>
                    <a:pt x="7422" y="61838"/>
                  </a:cubicBezTo>
                  <a:cubicBezTo>
                    <a:pt x="7628" y="61555"/>
                    <a:pt x="8041" y="61178"/>
                    <a:pt x="8041" y="60895"/>
                  </a:cubicBezTo>
                  <a:cubicBezTo>
                    <a:pt x="8041" y="60801"/>
                    <a:pt x="7835" y="60612"/>
                    <a:pt x="7422" y="60612"/>
                  </a:cubicBezTo>
                  <a:cubicBezTo>
                    <a:pt x="6597" y="60612"/>
                    <a:pt x="5979" y="61366"/>
                    <a:pt x="5567" y="61649"/>
                  </a:cubicBezTo>
                  <a:cubicBezTo>
                    <a:pt x="4742" y="62120"/>
                    <a:pt x="3917" y="62686"/>
                    <a:pt x="3092" y="63157"/>
                  </a:cubicBezTo>
                  <a:cubicBezTo>
                    <a:pt x="2886" y="63252"/>
                    <a:pt x="1649" y="64006"/>
                    <a:pt x="1855" y="63346"/>
                  </a:cubicBezTo>
                  <a:cubicBezTo>
                    <a:pt x="2268" y="62969"/>
                    <a:pt x="2886" y="62592"/>
                    <a:pt x="3298" y="62309"/>
                  </a:cubicBezTo>
                  <a:cubicBezTo>
                    <a:pt x="3917" y="61838"/>
                    <a:pt x="4536" y="61461"/>
                    <a:pt x="4948" y="61084"/>
                  </a:cubicBezTo>
                  <a:cubicBezTo>
                    <a:pt x="5773" y="60329"/>
                    <a:pt x="7010" y="59575"/>
                    <a:pt x="7422" y="58727"/>
                  </a:cubicBezTo>
                  <a:cubicBezTo>
                    <a:pt x="7628" y="58256"/>
                    <a:pt x="6391" y="58067"/>
                    <a:pt x="5773" y="58444"/>
                  </a:cubicBezTo>
                  <a:cubicBezTo>
                    <a:pt x="5360" y="58538"/>
                    <a:pt x="4948" y="58821"/>
                    <a:pt x="4536" y="58915"/>
                  </a:cubicBezTo>
                  <a:cubicBezTo>
                    <a:pt x="3917" y="59198"/>
                    <a:pt x="3298" y="59293"/>
                    <a:pt x="2474" y="59387"/>
                  </a:cubicBezTo>
                  <a:cubicBezTo>
                    <a:pt x="1855" y="59387"/>
                    <a:pt x="0" y="59293"/>
                    <a:pt x="1237" y="58915"/>
                  </a:cubicBezTo>
                  <a:cubicBezTo>
                    <a:pt x="1855" y="58727"/>
                    <a:pt x="2680" y="58633"/>
                    <a:pt x="3092" y="58350"/>
                  </a:cubicBezTo>
                  <a:cubicBezTo>
                    <a:pt x="3711" y="58161"/>
                    <a:pt x="4329" y="57879"/>
                    <a:pt x="4742" y="57690"/>
                  </a:cubicBezTo>
                  <a:cubicBezTo>
                    <a:pt x="6804" y="56653"/>
                    <a:pt x="8659" y="55522"/>
                    <a:pt x="11340" y="54956"/>
                  </a:cubicBezTo>
                  <a:cubicBezTo>
                    <a:pt x="12371" y="54862"/>
                    <a:pt x="13608" y="54956"/>
                    <a:pt x="14226" y="54579"/>
                  </a:cubicBezTo>
                  <a:cubicBezTo>
                    <a:pt x="15051" y="53919"/>
                    <a:pt x="15670" y="53165"/>
                    <a:pt x="16082" y="52505"/>
                  </a:cubicBezTo>
                  <a:cubicBezTo>
                    <a:pt x="16701" y="51563"/>
                    <a:pt x="17319" y="50620"/>
                    <a:pt x="17938" y="49677"/>
                  </a:cubicBezTo>
                  <a:cubicBezTo>
                    <a:pt x="18762" y="47886"/>
                    <a:pt x="19793" y="46095"/>
                    <a:pt x="21237" y="44399"/>
                  </a:cubicBezTo>
                  <a:cubicBezTo>
                    <a:pt x="21855" y="43739"/>
                    <a:pt x="22680" y="43079"/>
                    <a:pt x="23505" y="42513"/>
                  </a:cubicBezTo>
                  <a:cubicBezTo>
                    <a:pt x="24123" y="42136"/>
                    <a:pt x="24742" y="41759"/>
                    <a:pt x="25360" y="41382"/>
                  </a:cubicBezTo>
                  <a:cubicBezTo>
                    <a:pt x="27422" y="40062"/>
                    <a:pt x="27628" y="38554"/>
                    <a:pt x="28247" y="37046"/>
                  </a:cubicBezTo>
                  <a:cubicBezTo>
                    <a:pt x="29072" y="35066"/>
                    <a:pt x="30103" y="33181"/>
                    <a:pt x="30927" y="31201"/>
                  </a:cubicBezTo>
                  <a:cubicBezTo>
                    <a:pt x="31340" y="30070"/>
                    <a:pt x="31752" y="28939"/>
                    <a:pt x="31958" y="27714"/>
                  </a:cubicBezTo>
                  <a:cubicBezTo>
                    <a:pt x="31958" y="27336"/>
                    <a:pt x="31958" y="26959"/>
                    <a:pt x="31958" y="26488"/>
                  </a:cubicBezTo>
                  <a:cubicBezTo>
                    <a:pt x="31958" y="25734"/>
                    <a:pt x="32371" y="24980"/>
                    <a:pt x="32989" y="24226"/>
                  </a:cubicBezTo>
                  <a:cubicBezTo>
                    <a:pt x="34432" y="22717"/>
                    <a:pt x="37319" y="21586"/>
                    <a:pt x="40618" y="20832"/>
                  </a:cubicBezTo>
                  <a:cubicBezTo>
                    <a:pt x="42474" y="20455"/>
                    <a:pt x="44536" y="20078"/>
                    <a:pt x="46597" y="19890"/>
                  </a:cubicBezTo>
                  <a:cubicBezTo>
                    <a:pt x="48659" y="19607"/>
                    <a:pt x="50927" y="19512"/>
                    <a:pt x="52371" y="18664"/>
                  </a:cubicBezTo>
                  <a:cubicBezTo>
                    <a:pt x="53814" y="17816"/>
                    <a:pt x="53608" y="16967"/>
                    <a:pt x="53402" y="15930"/>
                  </a:cubicBezTo>
                  <a:cubicBezTo>
                    <a:pt x="53402" y="15553"/>
                    <a:pt x="53402" y="15553"/>
                    <a:pt x="52371" y="14988"/>
                  </a:cubicBezTo>
                  <a:cubicBezTo>
                    <a:pt x="50309" y="13857"/>
                    <a:pt x="49072" y="12443"/>
                    <a:pt x="48453" y="11123"/>
                  </a:cubicBezTo>
                  <a:cubicBezTo>
                    <a:pt x="47628" y="9615"/>
                    <a:pt x="47422" y="8012"/>
                    <a:pt x="47628" y="6504"/>
                  </a:cubicBezTo>
                  <a:cubicBezTo>
                    <a:pt x="48041" y="5090"/>
                    <a:pt x="48659" y="3676"/>
                    <a:pt x="50721" y="2545"/>
                  </a:cubicBezTo>
                  <a:cubicBezTo>
                    <a:pt x="52783" y="1413"/>
                    <a:pt x="55876" y="848"/>
                    <a:pt x="58969" y="754"/>
                  </a:cubicBezTo>
                  <a:cubicBezTo>
                    <a:pt x="62268" y="754"/>
                    <a:pt x="65567" y="1036"/>
                    <a:pt x="68041" y="2168"/>
                  </a:cubicBezTo>
                  <a:cubicBezTo>
                    <a:pt x="70309" y="3110"/>
                    <a:pt x="71340" y="4524"/>
                    <a:pt x="71752" y="5938"/>
                  </a:cubicBezTo>
                  <a:cubicBezTo>
                    <a:pt x="72371" y="8766"/>
                    <a:pt x="71752" y="12065"/>
                    <a:pt x="68041" y="14516"/>
                  </a:cubicBezTo>
                  <a:cubicBezTo>
                    <a:pt x="67010" y="15176"/>
                    <a:pt x="65979" y="15459"/>
                    <a:pt x="65979" y="16025"/>
                  </a:cubicBezTo>
                  <a:cubicBezTo>
                    <a:pt x="65979" y="16873"/>
                    <a:pt x="65567" y="17627"/>
                    <a:pt x="66597" y="18381"/>
                  </a:cubicBezTo>
                  <a:cubicBezTo>
                    <a:pt x="67628" y="19135"/>
                    <a:pt x="69278" y="19418"/>
                    <a:pt x="71134" y="19607"/>
                  </a:cubicBezTo>
                  <a:cubicBezTo>
                    <a:pt x="72989" y="19890"/>
                    <a:pt x="75051" y="20078"/>
                    <a:pt x="76701" y="20455"/>
                  </a:cubicBezTo>
                  <a:cubicBezTo>
                    <a:pt x="80206" y="21021"/>
                    <a:pt x="83298" y="21963"/>
                    <a:pt x="85360" y="23283"/>
                  </a:cubicBezTo>
                  <a:cubicBezTo>
                    <a:pt x="86391" y="23943"/>
                    <a:pt x="87010" y="24697"/>
                    <a:pt x="87422" y="25451"/>
                  </a:cubicBezTo>
                  <a:cubicBezTo>
                    <a:pt x="87628" y="26111"/>
                    <a:pt x="87422" y="26771"/>
                    <a:pt x="87628" y="27336"/>
                  </a:cubicBezTo>
                  <a:cubicBezTo>
                    <a:pt x="87835" y="30164"/>
                    <a:pt x="89484" y="32898"/>
                    <a:pt x="90721" y="35726"/>
                  </a:cubicBezTo>
                  <a:cubicBezTo>
                    <a:pt x="91134" y="36669"/>
                    <a:pt x="91752" y="37611"/>
                    <a:pt x="91958" y="38648"/>
                  </a:cubicBezTo>
                  <a:cubicBezTo>
                    <a:pt x="92164" y="39214"/>
                    <a:pt x="92371" y="39780"/>
                    <a:pt x="92989" y="40345"/>
                  </a:cubicBezTo>
                  <a:cubicBezTo>
                    <a:pt x="93814" y="41382"/>
                    <a:pt x="95876" y="42136"/>
                    <a:pt x="96907" y="43173"/>
                  </a:cubicBezTo>
                  <a:cubicBezTo>
                    <a:pt x="99175" y="44964"/>
                    <a:pt x="100206" y="47038"/>
                    <a:pt x="101237" y="49018"/>
                  </a:cubicBezTo>
                  <a:cubicBezTo>
                    <a:pt x="101855" y="50054"/>
                    <a:pt x="102474" y="51091"/>
                    <a:pt x="103092" y="52128"/>
                  </a:cubicBezTo>
                  <a:cubicBezTo>
                    <a:pt x="103711" y="52977"/>
                    <a:pt x="104329" y="53825"/>
                    <a:pt x="105360" y="54579"/>
                  </a:cubicBezTo>
                  <a:cubicBezTo>
                    <a:pt x="106185" y="55051"/>
                    <a:pt x="107422" y="54768"/>
                    <a:pt x="108659" y="55051"/>
                  </a:cubicBezTo>
                  <a:cubicBezTo>
                    <a:pt x="110721" y="55522"/>
                    <a:pt x="112371" y="56465"/>
                    <a:pt x="114020" y="57219"/>
                  </a:cubicBezTo>
                  <a:cubicBezTo>
                    <a:pt x="114639" y="57596"/>
                    <a:pt x="115463" y="57973"/>
                    <a:pt x="116288" y="58256"/>
                  </a:cubicBezTo>
                  <a:cubicBezTo>
                    <a:pt x="116701" y="58444"/>
                    <a:pt x="117113" y="58633"/>
                    <a:pt x="117731" y="58821"/>
                  </a:cubicBezTo>
                  <a:cubicBezTo>
                    <a:pt x="117938" y="58821"/>
                    <a:pt x="118969" y="59010"/>
                    <a:pt x="118762" y="59198"/>
                  </a:cubicBezTo>
                  <a:cubicBezTo>
                    <a:pt x="118556" y="59481"/>
                    <a:pt x="117113" y="59387"/>
                    <a:pt x="116701" y="59293"/>
                  </a:cubicBezTo>
                  <a:cubicBezTo>
                    <a:pt x="115257" y="59198"/>
                    <a:pt x="114845" y="58821"/>
                    <a:pt x="114020" y="58444"/>
                  </a:cubicBezTo>
                  <a:cubicBezTo>
                    <a:pt x="113402" y="58161"/>
                    <a:pt x="112164" y="58161"/>
                    <a:pt x="112164" y="58633"/>
                  </a:cubicBezTo>
                  <a:cubicBezTo>
                    <a:pt x="112164" y="58821"/>
                    <a:pt x="112371" y="59104"/>
                    <a:pt x="112577" y="59293"/>
                  </a:cubicBezTo>
                  <a:close/>
                  <a:moveTo>
                    <a:pt x="91340" y="42608"/>
                  </a:moveTo>
                  <a:cubicBezTo>
                    <a:pt x="91134" y="42608"/>
                    <a:pt x="90927" y="42608"/>
                    <a:pt x="90721" y="42608"/>
                  </a:cubicBezTo>
                  <a:cubicBezTo>
                    <a:pt x="90515" y="42608"/>
                    <a:pt x="90309" y="42608"/>
                    <a:pt x="90103" y="42702"/>
                  </a:cubicBezTo>
                  <a:cubicBezTo>
                    <a:pt x="90103" y="42702"/>
                    <a:pt x="89896" y="42702"/>
                    <a:pt x="89690" y="42702"/>
                  </a:cubicBezTo>
                  <a:cubicBezTo>
                    <a:pt x="89484" y="42702"/>
                    <a:pt x="89278" y="42608"/>
                    <a:pt x="89072" y="42608"/>
                  </a:cubicBezTo>
                  <a:cubicBezTo>
                    <a:pt x="88865" y="42608"/>
                    <a:pt x="88659" y="42608"/>
                    <a:pt x="88453" y="42608"/>
                  </a:cubicBezTo>
                  <a:cubicBezTo>
                    <a:pt x="88247" y="42513"/>
                    <a:pt x="88247" y="42513"/>
                    <a:pt x="88041" y="42419"/>
                  </a:cubicBezTo>
                  <a:cubicBezTo>
                    <a:pt x="87628" y="42325"/>
                    <a:pt x="87422" y="42230"/>
                    <a:pt x="87216" y="42136"/>
                  </a:cubicBezTo>
                  <a:cubicBezTo>
                    <a:pt x="86804" y="41948"/>
                    <a:pt x="86597" y="41759"/>
                    <a:pt x="86597" y="41759"/>
                  </a:cubicBezTo>
                  <a:cubicBezTo>
                    <a:pt x="86597" y="41759"/>
                    <a:pt x="86597" y="41948"/>
                    <a:pt x="86804" y="42230"/>
                  </a:cubicBezTo>
                  <a:cubicBezTo>
                    <a:pt x="86804" y="42325"/>
                    <a:pt x="87010" y="42419"/>
                    <a:pt x="87216" y="42513"/>
                  </a:cubicBezTo>
                  <a:cubicBezTo>
                    <a:pt x="87216" y="42608"/>
                    <a:pt x="87422" y="42608"/>
                    <a:pt x="87628" y="42702"/>
                  </a:cubicBezTo>
                  <a:cubicBezTo>
                    <a:pt x="87835" y="42796"/>
                    <a:pt x="88041" y="42890"/>
                    <a:pt x="88247" y="42890"/>
                  </a:cubicBezTo>
                  <a:cubicBezTo>
                    <a:pt x="88453" y="42985"/>
                    <a:pt x="88659" y="42985"/>
                    <a:pt x="88865" y="42985"/>
                  </a:cubicBezTo>
                  <a:cubicBezTo>
                    <a:pt x="89072" y="42985"/>
                    <a:pt x="89484" y="43079"/>
                    <a:pt x="89690" y="43079"/>
                  </a:cubicBezTo>
                  <a:cubicBezTo>
                    <a:pt x="89896" y="42985"/>
                    <a:pt x="90103" y="42985"/>
                    <a:pt x="90309" y="42985"/>
                  </a:cubicBezTo>
                  <a:cubicBezTo>
                    <a:pt x="90721" y="42985"/>
                    <a:pt x="91134" y="42890"/>
                    <a:pt x="91340" y="42796"/>
                  </a:cubicBezTo>
                  <a:cubicBezTo>
                    <a:pt x="91752" y="42702"/>
                    <a:pt x="91958" y="42608"/>
                    <a:pt x="92164" y="42513"/>
                  </a:cubicBezTo>
                  <a:cubicBezTo>
                    <a:pt x="92371" y="42513"/>
                    <a:pt x="92371" y="42419"/>
                    <a:pt x="92371" y="42419"/>
                  </a:cubicBezTo>
                  <a:cubicBezTo>
                    <a:pt x="92371" y="42419"/>
                    <a:pt x="92164" y="42513"/>
                    <a:pt x="91958" y="42513"/>
                  </a:cubicBezTo>
                  <a:cubicBezTo>
                    <a:pt x="91752" y="42513"/>
                    <a:pt x="91546" y="42513"/>
                    <a:pt x="91340" y="42608"/>
                  </a:cubicBezTo>
                  <a:close/>
                  <a:moveTo>
                    <a:pt x="66185" y="114532"/>
                  </a:moveTo>
                  <a:cubicBezTo>
                    <a:pt x="65773" y="113872"/>
                    <a:pt x="65567" y="113307"/>
                    <a:pt x="65567" y="112835"/>
                  </a:cubicBezTo>
                  <a:cubicBezTo>
                    <a:pt x="65360" y="112647"/>
                    <a:pt x="65360" y="112647"/>
                    <a:pt x="65360" y="112835"/>
                  </a:cubicBezTo>
                  <a:cubicBezTo>
                    <a:pt x="65360" y="113307"/>
                    <a:pt x="65360" y="113872"/>
                    <a:pt x="65773" y="114532"/>
                  </a:cubicBezTo>
                  <a:cubicBezTo>
                    <a:pt x="65979" y="115286"/>
                    <a:pt x="66597" y="116040"/>
                    <a:pt x="66804" y="116889"/>
                  </a:cubicBezTo>
                  <a:cubicBezTo>
                    <a:pt x="66804" y="117360"/>
                    <a:pt x="67010" y="117831"/>
                    <a:pt x="66804" y="118208"/>
                  </a:cubicBezTo>
                  <a:cubicBezTo>
                    <a:pt x="66597" y="118397"/>
                    <a:pt x="66391" y="118586"/>
                    <a:pt x="66185" y="118774"/>
                  </a:cubicBezTo>
                  <a:cubicBezTo>
                    <a:pt x="65773" y="118868"/>
                    <a:pt x="65360" y="118963"/>
                    <a:pt x="64948" y="118963"/>
                  </a:cubicBezTo>
                  <a:cubicBezTo>
                    <a:pt x="64329" y="118963"/>
                    <a:pt x="63917" y="118963"/>
                    <a:pt x="63505" y="118963"/>
                  </a:cubicBezTo>
                  <a:cubicBezTo>
                    <a:pt x="63298" y="118963"/>
                    <a:pt x="62886" y="118868"/>
                    <a:pt x="62680" y="118868"/>
                  </a:cubicBezTo>
                  <a:cubicBezTo>
                    <a:pt x="62474" y="118868"/>
                    <a:pt x="62268" y="118868"/>
                    <a:pt x="62061" y="118774"/>
                  </a:cubicBezTo>
                  <a:cubicBezTo>
                    <a:pt x="61855" y="118680"/>
                    <a:pt x="61649" y="118491"/>
                    <a:pt x="61649" y="118303"/>
                  </a:cubicBezTo>
                  <a:cubicBezTo>
                    <a:pt x="61443" y="118020"/>
                    <a:pt x="61443" y="117831"/>
                    <a:pt x="61443" y="117643"/>
                  </a:cubicBezTo>
                  <a:cubicBezTo>
                    <a:pt x="61443" y="117172"/>
                    <a:pt x="61443" y="116794"/>
                    <a:pt x="61649" y="116417"/>
                  </a:cubicBezTo>
                  <a:cubicBezTo>
                    <a:pt x="61855" y="115946"/>
                    <a:pt x="62061" y="115663"/>
                    <a:pt x="62268" y="115286"/>
                  </a:cubicBezTo>
                  <a:cubicBezTo>
                    <a:pt x="62474" y="114909"/>
                    <a:pt x="62474" y="114626"/>
                    <a:pt x="62474" y="114344"/>
                  </a:cubicBezTo>
                  <a:cubicBezTo>
                    <a:pt x="62474" y="114061"/>
                    <a:pt x="62474" y="113778"/>
                    <a:pt x="62680" y="113589"/>
                  </a:cubicBezTo>
                  <a:cubicBezTo>
                    <a:pt x="62680" y="113212"/>
                    <a:pt x="62680" y="113212"/>
                    <a:pt x="62474" y="113589"/>
                  </a:cubicBezTo>
                  <a:cubicBezTo>
                    <a:pt x="62474" y="113778"/>
                    <a:pt x="62268" y="114061"/>
                    <a:pt x="62268" y="114344"/>
                  </a:cubicBezTo>
                  <a:cubicBezTo>
                    <a:pt x="62061" y="114626"/>
                    <a:pt x="62061" y="114909"/>
                    <a:pt x="61855" y="115286"/>
                  </a:cubicBezTo>
                  <a:cubicBezTo>
                    <a:pt x="61649" y="115569"/>
                    <a:pt x="61443" y="115946"/>
                    <a:pt x="61237" y="116323"/>
                  </a:cubicBezTo>
                  <a:cubicBezTo>
                    <a:pt x="61030" y="116700"/>
                    <a:pt x="60824" y="117172"/>
                    <a:pt x="60824" y="117643"/>
                  </a:cubicBezTo>
                  <a:cubicBezTo>
                    <a:pt x="60824" y="117831"/>
                    <a:pt x="60824" y="118114"/>
                    <a:pt x="61030" y="118303"/>
                  </a:cubicBezTo>
                  <a:cubicBezTo>
                    <a:pt x="61030" y="118586"/>
                    <a:pt x="61237" y="118774"/>
                    <a:pt x="61649" y="118963"/>
                  </a:cubicBezTo>
                  <a:cubicBezTo>
                    <a:pt x="62061" y="119057"/>
                    <a:pt x="62268" y="119151"/>
                    <a:pt x="62474" y="119151"/>
                  </a:cubicBezTo>
                  <a:cubicBezTo>
                    <a:pt x="62886" y="119245"/>
                    <a:pt x="63092" y="119245"/>
                    <a:pt x="63298" y="119245"/>
                  </a:cubicBezTo>
                  <a:cubicBezTo>
                    <a:pt x="63917" y="119245"/>
                    <a:pt x="64329" y="119340"/>
                    <a:pt x="64948" y="119245"/>
                  </a:cubicBezTo>
                  <a:cubicBezTo>
                    <a:pt x="65567" y="119245"/>
                    <a:pt x="66185" y="119151"/>
                    <a:pt x="66597" y="118963"/>
                  </a:cubicBezTo>
                  <a:cubicBezTo>
                    <a:pt x="67010" y="118774"/>
                    <a:pt x="67216" y="118491"/>
                    <a:pt x="67422" y="118303"/>
                  </a:cubicBezTo>
                  <a:cubicBezTo>
                    <a:pt x="67628" y="117831"/>
                    <a:pt x="67422" y="117360"/>
                    <a:pt x="67422" y="116889"/>
                  </a:cubicBezTo>
                  <a:cubicBezTo>
                    <a:pt x="67010" y="116040"/>
                    <a:pt x="66391" y="115192"/>
                    <a:pt x="66185" y="114532"/>
                  </a:cubicBezTo>
                  <a:close/>
                  <a:moveTo>
                    <a:pt x="64536" y="84933"/>
                  </a:moveTo>
                  <a:cubicBezTo>
                    <a:pt x="66597" y="84556"/>
                    <a:pt x="69278" y="84461"/>
                    <a:pt x="71340" y="84933"/>
                  </a:cubicBezTo>
                  <a:cubicBezTo>
                    <a:pt x="71546" y="84933"/>
                    <a:pt x="71752" y="85027"/>
                    <a:pt x="72164" y="85027"/>
                  </a:cubicBezTo>
                  <a:cubicBezTo>
                    <a:pt x="70103" y="84084"/>
                    <a:pt x="66597" y="83896"/>
                    <a:pt x="64536" y="84933"/>
                  </a:cubicBezTo>
                  <a:close/>
                  <a:moveTo>
                    <a:pt x="63298" y="15082"/>
                  </a:moveTo>
                  <a:cubicBezTo>
                    <a:pt x="63505" y="15082"/>
                    <a:pt x="63711" y="15082"/>
                    <a:pt x="63711" y="15082"/>
                  </a:cubicBezTo>
                  <a:cubicBezTo>
                    <a:pt x="63917" y="15176"/>
                    <a:pt x="64123" y="15176"/>
                    <a:pt x="64123" y="15176"/>
                  </a:cubicBezTo>
                  <a:cubicBezTo>
                    <a:pt x="64123" y="15176"/>
                    <a:pt x="64123" y="15082"/>
                    <a:pt x="63917" y="15082"/>
                  </a:cubicBezTo>
                  <a:cubicBezTo>
                    <a:pt x="63711" y="14988"/>
                    <a:pt x="63298" y="14893"/>
                    <a:pt x="62886" y="14799"/>
                  </a:cubicBezTo>
                  <a:cubicBezTo>
                    <a:pt x="62680" y="14799"/>
                    <a:pt x="62474" y="14705"/>
                    <a:pt x="62268" y="14705"/>
                  </a:cubicBezTo>
                  <a:cubicBezTo>
                    <a:pt x="62061" y="14705"/>
                    <a:pt x="61855" y="14611"/>
                    <a:pt x="61443" y="14611"/>
                  </a:cubicBezTo>
                  <a:cubicBezTo>
                    <a:pt x="61237" y="14611"/>
                    <a:pt x="61030" y="14611"/>
                    <a:pt x="60618" y="14516"/>
                  </a:cubicBezTo>
                  <a:cubicBezTo>
                    <a:pt x="60412" y="14516"/>
                    <a:pt x="60206" y="14516"/>
                    <a:pt x="59793" y="14516"/>
                  </a:cubicBezTo>
                  <a:cubicBezTo>
                    <a:pt x="58762" y="14516"/>
                    <a:pt x="57525" y="14611"/>
                    <a:pt x="56701" y="14799"/>
                  </a:cubicBezTo>
                  <a:cubicBezTo>
                    <a:pt x="56082" y="14988"/>
                    <a:pt x="55463" y="15176"/>
                    <a:pt x="55463" y="15176"/>
                  </a:cubicBezTo>
                  <a:cubicBezTo>
                    <a:pt x="55463" y="15176"/>
                    <a:pt x="56082" y="15082"/>
                    <a:pt x="56907" y="14988"/>
                  </a:cubicBezTo>
                  <a:cubicBezTo>
                    <a:pt x="57319" y="14988"/>
                    <a:pt x="57731" y="14893"/>
                    <a:pt x="58350" y="14893"/>
                  </a:cubicBezTo>
                  <a:cubicBezTo>
                    <a:pt x="58762" y="14893"/>
                    <a:pt x="59381" y="14893"/>
                    <a:pt x="59793" y="14893"/>
                  </a:cubicBezTo>
                  <a:cubicBezTo>
                    <a:pt x="60412" y="14893"/>
                    <a:pt x="60824" y="14893"/>
                    <a:pt x="61443" y="14893"/>
                  </a:cubicBezTo>
                  <a:cubicBezTo>
                    <a:pt x="61649" y="14893"/>
                    <a:pt x="61855" y="14988"/>
                    <a:pt x="62061" y="14988"/>
                  </a:cubicBezTo>
                  <a:cubicBezTo>
                    <a:pt x="62268" y="14988"/>
                    <a:pt x="62680" y="14988"/>
                    <a:pt x="62886" y="14988"/>
                  </a:cubicBezTo>
                  <a:cubicBezTo>
                    <a:pt x="62886" y="15082"/>
                    <a:pt x="63092" y="15082"/>
                    <a:pt x="63298" y="15082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1" name="Shape 411"/>
          <p:cNvGrpSpPr/>
          <p:nvPr/>
        </p:nvGrpSpPr>
        <p:grpSpPr>
          <a:xfrm>
            <a:off x="5053700" y="1400510"/>
            <a:ext cx="1621240" cy="3348229"/>
            <a:chOff x="8078788" y="3651250"/>
            <a:chExt cx="1389000" cy="2868600"/>
          </a:xfrm>
        </p:grpSpPr>
        <p:sp>
          <p:nvSpPr>
            <p:cNvPr id="412" name="Shape 412"/>
            <p:cNvSpPr/>
            <p:nvPr/>
          </p:nvSpPr>
          <p:spPr>
            <a:xfrm>
              <a:off x="8083550" y="3651250"/>
              <a:ext cx="1384200" cy="2868600"/>
            </a:xfrm>
            <a:custGeom>
              <a:pathLst>
                <a:path extrusionOk="0" h="120000" w="120000">
                  <a:moveTo>
                    <a:pt x="118506" y="61353"/>
                  </a:moveTo>
                  <a:cubicBezTo>
                    <a:pt x="117760" y="61172"/>
                    <a:pt x="118133" y="61263"/>
                    <a:pt x="118506" y="61353"/>
                  </a:cubicBezTo>
                  <a:cubicBezTo>
                    <a:pt x="115894" y="60631"/>
                    <a:pt x="114401" y="59187"/>
                    <a:pt x="112348" y="58195"/>
                  </a:cubicBezTo>
                  <a:cubicBezTo>
                    <a:pt x="111415" y="57654"/>
                    <a:pt x="110295" y="57203"/>
                    <a:pt x="108989" y="57022"/>
                  </a:cubicBezTo>
                  <a:cubicBezTo>
                    <a:pt x="108429" y="57022"/>
                    <a:pt x="107496" y="57022"/>
                    <a:pt x="107122" y="56932"/>
                  </a:cubicBezTo>
                  <a:cubicBezTo>
                    <a:pt x="106936" y="56842"/>
                    <a:pt x="106749" y="56571"/>
                    <a:pt x="106749" y="56481"/>
                  </a:cubicBezTo>
                  <a:cubicBezTo>
                    <a:pt x="106562" y="56300"/>
                    <a:pt x="106376" y="56030"/>
                    <a:pt x="106189" y="55849"/>
                  </a:cubicBezTo>
                  <a:cubicBezTo>
                    <a:pt x="105069" y="54406"/>
                    <a:pt x="104323" y="52872"/>
                    <a:pt x="103950" y="51338"/>
                  </a:cubicBezTo>
                  <a:cubicBezTo>
                    <a:pt x="103763" y="50345"/>
                    <a:pt x="103763" y="49443"/>
                    <a:pt x="103390" y="48541"/>
                  </a:cubicBezTo>
                  <a:cubicBezTo>
                    <a:pt x="102643" y="46917"/>
                    <a:pt x="101710" y="45383"/>
                    <a:pt x="100404" y="43849"/>
                  </a:cubicBezTo>
                  <a:cubicBezTo>
                    <a:pt x="100031" y="43308"/>
                    <a:pt x="99471" y="42586"/>
                    <a:pt x="98724" y="42045"/>
                  </a:cubicBezTo>
                  <a:cubicBezTo>
                    <a:pt x="98164" y="41684"/>
                    <a:pt x="97604" y="41323"/>
                    <a:pt x="97418" y="40781"/>
                  </a:cubicBezTo>
                  <a:cubicBezTo>
                    <a:pt x="97045" y="40060"/>
                    <a:pt x="97231" y="39248"/>
                    <a:pt x="97045" y="38436"/>
                  </a:cubicBezTo>
                  <a:cubicBezTo>
                    <a:pt x="96858" y="37624"/>
                    <a:pt x="96671" y="36902"/>
                    <a:pt x="96485" y="36090"/>
                  </a:cubicBezTo>
                  <a:cubicBezTo>
                    <a:pt x="96111" y="34556"/>
                    <a:pt x="95552" y="33022"/>
                    <a:pt x="94805" y="31488"/>
                  </a:cubicBezTo>
                  <a:cubicBezTo>
                    <a:pt x="94618" y="31127"/>
                    <a:pt x="94805" y="30766"/>
                    <a:pt x="94992" y="30406"/>
                  </a:cubicBezTo>
                  <a:cubicBezTo>
                    <a:pt x="94992" y="30045"/>
                    <a:pt x="94992" y="29593"/>
                    <a:pt x="94992" y="29233"/>
                  </a:cubicBezTo>
                  <a:cubicBezTo>
                    <a:pt x="94992" y="28421"/>
                    <a:pt x="94992" y="27609"/>
                    <a:pt x="94805" y="26796"/>
                  </a:cubicBezTo>
                  <a:cubicBezTo>
                    <a:pt x="94432" y="25353"/>
                    <a:pt x="92566" y="24090"/>
                    <a:pt x="91073" y="22917"/>
                  </a:cubicBezTo>
                  <a:cubicBezTo>
                    <a:pt x="89393" y="21563"/>
                    <a:pt x="86594" y="21022"/>
                    <a:pt x="83421" y="20751"/>
                  </a:cubicBezTo>
                  <a:cubicBezTo>
                    <a:pt x="81928" y="20571"/>
                    <a:pt x="80248" y="20571"/>
                    <a:pt x="78569" y="20481"/>
                  </a:cubicBezTo>
                  <a:cubicBezTo>
                    <a:pt x="77822" y="20481"/>
                    <a:pt x="77076" y="20481"/>
                    <a:pt x="76329" y="20481"/>
                  </a:cubicBezTo>
                  <a:cubicBezTo>
                    <a:pt x="75769" y="20481"/>
                    <a:pt x="75583" y="20481"/>
                    <a:pt x="75209" y="20300"/>
                  </a:cubicBezTo>
                  <a:cubicBezTo>
                    <a:pt x="75023" y="20210"/>
                    <a:pt x="74650" y="20120"/>
                    <a:pt x="74276" y="20030"/>
                  </a:cubicBezTo>
                  <a:cubicBezTo>
                    <a:pt x="72970" y="19578"/>
                    <a:pt x="71664" y="19127"/>
                    <a:pt x="70171" y="18766"/>
                  </a:cubicBezTo>
                  <a:cubicBezTo>
                    <a:pt x="69797" y="18676"/>
                    <a:pt x="69424" y="18496"/>
                    <a:pt x="69051" y="18406"/>
                  </a:cubicBezTo>
                  <a:cubicBezTo>
                    <a:pt x="68864" y="18406"/>
                    <a:pt x="68491" y="18315"/>
                    <a:pt x="68304" y="18225"/>
                  </a:cubicBezTo>
                  <a:cubicBezTo>
                    <a:pt x="68304" y="18135"/>
                    <a:pt x="68304" y="18045"/>
                    <a:pt x="68304" y="18045"/>
                  </a:cubicBezTo>
                  <a:cubicBezTo>
                    <a:pt x="68118" y="17323"/>
                    <a:pt x="67931" y="16601"/>
                    <a:pt x="67744" y="15969"/>
                  </a:cubicBezTo>
                  <a:cubicBezTo>
                    <a:pt x="67744" y="15609"/>
                    <a:pt x="67744" y="15338"/>
                    <a:pt x="67558" y="15067"/>
                  </a:cubicBezTo>
                  <a:cubicBezTo>
                    <a:pt x="67558" y="14977"/>
                    <a:pt x="67558" y="14887"/>
                    <a:pt x="67558" y="14887"/>
                  </a:cubicBezTo>
                  <a:cubicBezTo>
                    <a:pt x="67558" y="14796"/>
                    <a:pt x="67744" y="14796"/>
                    <a:pt x="67931" y="14706"/>
                  </a:cubicBezTo>
                  <a:cubicBezTo>
                    <a:pt x="68304" y="14616"/>
                    <a:pt x="68491" y="14526"/>
                    <a:pt x="68864" y="14345"/>
                  </a:cubicBezTo>
                  <a:cubicBezTo>
                    <a:pt x="69424" y="13984"/>
                    <a:pt x="69611" y="13533"/>
                    <a:pt x="69984" y="13082"/>
                  </a:cubicBezTo>
                  <a:cubicBezTo>
                    <a:pt x="70357" y="12451"/>
                    <a:pt x="70730" y="11819"/>
                    <a:pt x="71104" y="11187"/>
                  </a:cubicBezTo>
                  <a:cubicBezTo>
                    <a:pt x="72597" y="8481"/>
                    <a:pt x="73343" y="5052"/>
                    <a:pt x="70171" y="2526"/>
                  </a:cubicBezTo>
                  <a:cubicBezTo>
                    <a:pt x="68678" y="1443"/>
                    <a:pt x="66438" y="631"/>
                    <a:pt x="63639" y="270"/>
                  </a:cubicBezTo>
                  <a:cubicBezTo>
                    <a:pt x="62706" y="180"/>
                    <a:pt x="59906" y="0"/>
                    <a:pt x="58040" y="180"/>
                  </a:cubicBezTo>
                  <a:cubicBezTo>
                    <a:pt x="55241" y="360"/>
                    <a:pt x="52628" y="812"/>
                    <a:pt x="50762" y="1714"/>
                  </a:cubicBezTo>
                  <a:cubicBezTo>
                    <a:pt x="48709" y="2796"/>
                    <a:pt x="47776" y="4150"/>
                    <a:pt x="47402" y="5503"/>
                  </a:cubicBezTo>
                  <a:cubicBezTo>
                    <a:pt x="46469" y="8300"/>
                    <a:pt x="47962" y="11007"/>
                    <a:pt x="49828" y="13533"/>
                  </a:cubicBezTo>
                  <a:cubicBezTo>
                    <a:pt x="50015" y="13894"/>
                    <a:pt x="50388" y="14165"/>
                    <a:pt x="50762" y="14345"/>
                  </a:cubicBezTo>
                  <a:cubicBezTo>
                    <a:pt x="50948" y="14436"/>
                    <a:pt x="51135" y="14616"/>
                    <a:pt x="51508" y="14706"/>
                  </a:cubicBezTo>
                  <a:cubicBezTo>
                    <a:pt x="51508" y="14706"/>
                    <a:pt x="51881" y="14796"/>
                    <a:pt x="51881" y="14887"/>
                  </a:cubicBezTo>
                  <a:cubicBezTo>
                    <a:pt x="52068" y="14977"/>
                    <a:pt x="51881" y="15338"/>
                    <a:pt x="51881" y="15428"/>
                  </a:cubicBezTo>
                  <a:cubicBezTo>
                    <a:pt x="51695" y="16150"/>
                    <a:pt x="51508" y="16962"/>
                    <a:pt x="51321" y="17684"/>
                  </a:cubicBezTo>
                  <a:cubicBezTo>
                    <a:pt x="51321" y="17774"/>
                    <a:pt x="51321" y="18045"/>
                    <a:pt x="51135" y="18225"/>
                  </a:cubicBezTo>
                  <a:cubicBezTo>
                    <a:pt x="51135" y="18315"/>
                    <a:pt x="50575" y="18406"/>
                    <a:pt x="50388" y="18406"/>
                  </a:cubicBezTo>
                  <a:cubicBezTo>
                    <a:pt x="50015" y="18496"/>
                    <a:pt x="49642" y="18676"/>
                    <a:pt x="49269" y="18766"/>
                  </a:cubicBezTo>
                  <a:cubicBezTo>
                    <a:pt x="48709" y="18947"/>
                    <a:pt x="47962" y="19127"/>
                    <a:pt x="47216" y="19398"/>
                  </a:cubicBezTo>
                  <a:cubicBezTo>
                    <a:pt x="46469" y="19578"/>
                    <a:pt x="45909" y="19759"/>
                    <a:pt x="45163" y="20030"/>
                  </a:cubicBezTo>
                  <a:cubicBezTo>
                    <a:pt x="44976" y="20120"/>
                    <a:pt x="44603" y="20210"/>
                    <a:pt x="44416" y="20300"/>
                  </a:cubicBezTo>
                  <a:cubicBezTo>
                    <a:pt x="43856" y="20481"/>
                    <a:pt x="43856" y="20481"/>
                    <a:pt x="43297" y="20481"/>
                  </a:cubicBezTo>
                  <a:cubicBezTo>
                    <a:pt x="41617" y="20481"/>
                    <a:pt x="39937" y="20481"/>
                    <a:pt x="38258" y="20571"/>
                  </a:cubicBezTo>
                  <a:cubicBezTo>
                    <a:pt x="35458" y="20751"/>
                    <a:pt x="31912" y="21022"/>
                    <a:pt x="29860" y="22015"/>
                  </a:cubicBezTo>
                  <a:cubicBezTo>
                    <a:pt x="28740" y="22556"/>
                    <a:pt x="27993" y="23187"/>
                    <a:pt x="27247" y="23819"/>
                  </a:cubicBezTo>
                  <a:cubicBezTo>
                    <a:pt x="26500" y="24451"/>
                    <a:pt x="25754" y="25082"/>
                    <a:pt x="25194" y="25804"/>
                  </a:cubicBezTo>
                  <a:cubicBezTo>
                    <a:pt x="24634" y="26526"/>
                    <a:pt x="24634" y="27338"/>
                    <a:pt x="24447" y="28060"/>
                  </a:cubicBezTo>
                  <a:cubicBezTo>
                    <a:pt x="24447" y="28872"/>
                    <a:pt x="24447" y="29684"/>
                    <a:pt x="24634" y="30406"/>
                  </a:cubicBezTo>
                  <a:cubicBezTo>
                    <a:pt x="24634" y="30766"/>
                    <a:pt x="24821" y="31127"/>
                    <a:pt x="24634" y="31488"/>
                  </a:cubicBezTo>
                  <a:cubicBezTo>
                    <a:pt x="24447" y="31939"/>
                    <a:pt x="24261" y="32300"/>
                    <a:pt x="24074" y="32661"/>
                  </a:cubicBezTo>
                  <a:cubicBezTo>
                    <a:pt x="23888" y="33473"/>
                    <a:pt x="23514" y="34195"/>
                    <a:pt x="23328" y="35007"/>
                  </a:cubicBezTo>
                  <a:cubicBezTo>
                    <a:pt x="22768" y="36541"/>
                    <a:pt x="22395" y="38165"/>
                    <a:pt x="22395" y="39699"/>
                  </a:cubicBezTo>
                  <a:cubicBezTo>
                    <a:pt x="22208" y="40511"/>
                    <a:pt x="22208" y="41142"/>
                    <a:pt x="21275" y="41774"/>
                  </a:cubicBezTo>
                  <a:cubicBezTo>
                    <a:pt x="20715" y="42135"/>
                    <a:pt x="20342" y="42496"/>
                    <a:pt x="19968" y="42947"/>
                  </a:cubicBezTo>
                  <a:cubicBezTo>
                    <a:pt x="17729" y="45293"/>
                    <a:pt x="16236" y="47909"/>
                    <a:pt x="15676" y="50526"/>
                  </a:cubicBezTo>
                  <a:cubicBezTo>
                    <a:pt x="15303" y="51969"/>
                    <a:pt x="14930" y="53413"/>
                    <a:pt x="13996" y="54857"/>
                  </a:cubicBezTo>
                  <a:cubicBezTo>
                    <a:pt x="13810" y="55218"/>
                    <a:pt x="13623" y="55488"/>
                    <a:pt x="13250" y="55849"/>
                  </a:cubicBezTo>
                  <a:cubicBezTo>
                    <a:pt x="13250" y="56030"/>
                    <a:pt x="13063" y="56210"/>
                    <a:pt x="12877" y="56390"/>
                  </a:cubicBezTo>
                  <a:cubicBezTo>
                    <a:pt x="12690" y="56571"/>
                    <a:pt x="12503" y="56842"/>
                    <a:pt x="12317" y="56932"/>
                  </a:cubicBezTo>
                  <a:cubicBezTo>
                    <a:pt x="12130" y="57022"/>
                    <a:pt x="11010" y="57022"/>
                    <a:pt x="10637" y="57022"/>
                  </a:cubicBezTo>
                  <a:cubicBezTo>
                    <a:pt x="9891" y="57112"/>
                    <a:pt x="9144" y="57293"/>
                    <a:pt x="8584" y="57473"/>
                  </a:cubicBezTo>
                  <a:cubicBezTo>
                    <a:pt x="6158" y="58375"/>
                    <a:pt x="4665" y="59729"/>
                    <a:pt x="2612" y="60812"/>
                  </a:cubicBezTo>
                  <a:cubicBezTo>
                    <a:pt x="2052" y="60992"/>
                    <a:pt x="1493" y="61172"/>
                    <a:pt x="933" y="61353"/>
                  </a:cubicBezTo>
                  <a:cubicBezTo>
                    <a:pt x="559" y="61533"/>
                    <a:pt x="0" y="61714"/>
                    <a:pt x="0" y="61984"/>
                  </a:cubicBezTo>
                  <a:cubicBezTo>
                    <a:pt x="0" y="62526"/>
                    <a:pt x="1119" y="62616"/>
                    <a:pt x="1866" y="62616"/>
                  </a:cubicBezTo>
                  <a:cubicBezTo>
                    <a:pt x="2986" y="62526"/>
                    <a:pt x="3919" y="62436"/>
                    <a:pt x="4665" y="62165"/>
                  </a:cubicBezTo>
                  <a:cubicBezTo>
                    <a:pt x="5225" y="62075"/>
                    <a:pt x="5598" y="61804"/>
                    <a:pt x="6158" y="61624"/>
                  </a:cubicBezTo>
                  <a:cubicBezTo>
                    <a:pt x="6531" y="61443"/>
                    <a:pt x="6905" y="61172"/>
                    <a:pt x="7465" y="61082"/>
                  </a:cubicBezTo>
                  <a:cubicBezTo>
                    <a:pt x="7278" y="61624"/>
                    <a:pt x="6531" y="62165"/>
                    <a:pt x="5972" y="62616"/>
                  </a:cubicBezTo>
                  <a:cubicBezTo>
                    <a:pt x="5412" y="63248"/>
                    <a:pt x="4665" y="63789"/>
                    <a:pt x="3919" y="64421"/>
                  </a:cubicBezTo>
                  <a:cubicBezTo>
                    <a:pt x="3359" y="64872"/>
                    <a:pt x="2239" y="65503"/>
                    <a:pt x="2799" y="66045"/>
                  </a:cubicBezTo>
                  <a:cubicBezTo>
                    <a:pt x="3732" y="67127"/>
                    <a:pt x="5598" y="65774"/>
                    <a:pt x="6345" y="65413"/>
                  </a:cubicBezTo>
                  <a:cubicBezTo>
                    <a:pt x="6905" y="65052"/>
                    <a:pt x="7278" y="64691"/>
                    <a:pt x="7838" y="64330"/>
                  </a:cubicBezTo>
                  <a:cubicBezTo>
                    <a:pt x="8211" y="63969"/>
                    <a:pt x="8771" y="63609"/>
                    <a:pt x="9331" y="63428"/>
                  </a:cubicBezTo>
                  <a:cubicBezTo>
                    <a:pt x="9331" y="63699"/>
                    <a:pt x="9144" y="64060"/>
                    <a:pt x="8958" y="64421"/>
                  </a:cubicBezTo>
                  <a:cubicBezTo>
                    <a:pt x="8584" y="64781"/>
                    <a:pt x="8398" y="65142"/>
                    <a:pt x="8024" y="65503"/>
                  </a:cubicBezTo>
                  <a:cubicBezTo>
                    <a:pt x="7651" y="66135"/>
                    <a:pt x="6718" y="66947"/>
                    <a:pt x="6905" y="67578"/>
                  </a:cubicBezTo>
                  <a:cubicBezTo>
                    <a:pt x="7278" y="67939"/>
                    <a:pt x="8024" y="68210"/>
                    <a:pt x="8771" y="68030"/>
                  </a:cubicBezTo>
                  <a:cubicBezTo>
                    <a:pt x="9517" y="67849"/>
                    <a:pt x="9891" y="67308"/>
                    <a:pt x="10264" y="66947"/>
                  </a:cubicBezTo>
                  <a:cubicBezTo>
                    <a:pt x="11010" y="66045"/>
                    <a:pt x="11570" y="65052"/>
                    <a:pt x="12503" y="64150"/>
                  </a:cubicBezTo>
                  <a:cubicBezTo>
                    <a:pt x="12503" y="64962"/>
                    <a:pt x="12130" y="65774"/>
                    <a:pt x="12130" y="66586"/>
                  </a:cubicBezTo>
                  <a:cubicBezTo>
                    <a:pt x="12130" y="66947"/>
                    <a:pt x="11944" y="67578"/>
                    <a:pt x="12690" y="67849"/>
                  </a:cubicBezTo>
                  <a:cubicBezTo>
                    <a:pt x="13250" y="68120"/>
                    <a:pt x="14183" y="67939"/>
                    <a:pt x="14556" y="67669"/>
                  </a:cubicBezTo>
                  <a:cubicBezTo>
                    <a:pt x="15116" y="67218"/>
                    <a:pt x="14930" y="66496"/>
                    <a:pt x="15116" y="65954"/>
                  </a:cubicBezTo>
                  <a:cubicBezTo>
                    <a:pt x="15116" y="65503"/>
                    <a:pt x="15116" y="65142"/>
                    <a:pt x="15303" y="64691"/>
                  </a:cubicBezTo>
                  <a:cubicBezTo>
                    <a:pt x="15303" y="64511"/>
                    <a:pt x="15303" y="63969"/>
                    <a:pt x="15863" y="63879"/>
                  </a:cubicBezTo>
                  <a:cubicBezTo>
                    <a:pt x="16236" y="64060"/>
                    <a:pt x="15863" y="64781"/>
                    <a:pt x="15863" y="65052"/>
                  </a:cubicBezTo>
                  <a:cubicBezTo>
                    <a:pt x="15676" y="65503"/>
                    <a:pt x="15676" y="65954"/>
                    <a:pt x="15676" y="66406"/>
                  </a:cubicBezTo>
                  <a:cubicBezTo>
                    <a:pt x="15863" y="66857"/>
                    <a:pt x="16609" y="67398"/>
                    <a:pt x="17542" y="67037"/>
                  </a:cubicBezTo>
                  <a:cubicBezTo>
                    <a:pt x="18102" y="66766"/>
                    <a:pt x="18289" y="66315"/>
                    <a:pt x="18475" y="65954"/>
                  </a:cubicBezTo>
                  <a:cubicBezTo>
                    <a:pt x="18475" y="65503"/>
                    <a:pt x="18475" y="65142"/>
                    <a:pt x="18475" y="64691"/>
                  </a:cubicBezTo>
                  <a:cubicBezTo>
                    <a:pt x="18662" y="64150"/>
                    <a:pt x="18849" y="63609"/>
                    <a:pt x="18849" y="62977"/>
                  </a:cubicBezTo>
                  <a:cubicBezTo>
                    <a:pt x="19035" y="62706"/>
                    <a:pt x="19222" y="62526"/>
                    <a:pt x="19409" y="62255"/>
                  </a:cubicBezTo>
                  <a:cubicBezTo>
                    <a:pt x="19782" y="61804"/>
                    <a:pt x="20155" y="61353"/>
                    <a:pt x="20342" y="60902"/>
                  </a:cubicBezTo>
                  <a:cubicBezTo>
                    <a:pt x="20528" y="60451"/>
                    <a:pt x="20902" y="59909"/>
                    <a:pt x="20902" y="59458"/>
                  </a:cubicBezTo>
                  <a:cubicBezTo>
                    <a:pt x="20902" y="59278"/>
                    <a:pt x="20902" y="59187"/>
                    <a:pt x="20715" y="59007"/>
                  </a:cubicBezTo>
                  <a:cubicBezTo>
                    <a:pt x="20715" y="58917"/>
                    <a:pt x="20528" y="58736"/>
                    <a:pt x="20528" y="58646"/>
                  </a:cubicBezTo>
                  <a:cubicBezTo>
                    <a:pt x="20528" y="58466"/>
                    <a:pt x="20902" y="58195"/>
                    <a:pt x="21088" y="58015"/>
                  </a:cubicBezTo>
                  <a:cubicBezTo>
                    <a:pt x="22021" y="56842"/>
                    <a:pt x="23141" y="55759"/>
                    <a:pt x="24261" y="54676"/>
                  </a:cubicBezTo>
                  <a:cubicBezTo>
                    <a:pt x="26874" y="52060"/>
                    <a:pt x="29860" y="49533"/>
                    <a:pt x="31726" y="46827"/>
                  </a:cubicBezTo>
                  <a:cubicBezTo>
                    <a:pt x="32659" y="45293"/>
                    <a:pt x="33219" y="43759"/>
                    <a:pt x="33965" y="42315"/>
                  </a:cubicBezTo>
                  <a:cubicBezTo>
                    <a:pt x="34712" y="40962"/>
                    <a:pt x="35645" y="39609"/>
                    <a:pt x="36765" y="38345"/>
                  </a:cubicBezTo>
                  <a:cubicBezTo>
                    <a:pt x="37138" y="39067"/>
                    <a:pt x="37511" y="39789"/>
                    <a:pt x="37884" y="40511"/>
                  </a:cubicBezTo>
                  <a:cubicBezTo>
                    <a:pt x="38071" y="41052"/>
                    <a:pt x="38631" y="41593"/>
                    <a:pt x="38818" y="42225"/>
                  </a:cubicBezTo>
                  <a:cubicBezTo>
                    <a:pt x="38818" y="42857"/>
                    <a:pt x="38818" y="43488"/>
                    <a:pt x="38818" y="44210"/>
                  </a:cubicBezTo>
                  <a:cubicBezTo>
                    <a:pt x="38631" y="45203"/>
                    <a:pt x="38631" y="46195"/>
                    <a:pt x="38631" y="47278"/>
                  </a:cubicBezTo>
                  <a:cubicBezTo>
                    <a:pt x="38631" y="47819"/>
                    <a:pt x="38444" y="48451"/>
                    <a:pt x="38631" y="48992"/>
                  </a:cubicBezTo>
                  <a:cubicBezTo>
                    <a:pt x="38631" y="49263"/>
                    <a:pt x="39004" y="49443"/>
                    <a:pt x="39191" y="49714"/>
                  </a:cubicBezTo>
                  <a:cubicBezTo>
                    <a:pt x="39377" y="50075"/>
                    <a:pt x="39004" y="50796"/>
                    <a:pt x="38818" y="51248"/>
                  </a:cubicBezTo>
                  <a:cubicBezTo>
                    <a:pt x="38444" y="52240"/>
                    <a:pt x="38071" y="53323"/>
                    <a:pt x="37698" y="54315"/>
                  </a:cubicBezTo>
                  <a:cubicBezTo>
                    <a:pt x="36391" y="58466"/>
                    <a:pt x="36951" y="62706"/>
                    <a:pt x="37511" y="66766"/>
                  </a:cubicBezTo>
                  <a:cubicBezTo>
                    <a:pt x="38071" y="70917"/>
                    <a:pt x="39377" y="74977"/>
                    <a:pt x="41617" y="79037"/>
                  </a:cubicBezTo>
                  <a:cubicBezTo>
                    <a:pt x="42737" y="80751"/>
                    <a:pt x="43670" y="82466"/>
                    <a:pt x="43856" y="84270"/>
                  </a:cubicBezTo>
                  <a:cubicBezTo>
                    <a:pt x="43856" y="85804"/>
                    <a:pt x="43110" y="87248"/>
                    <a:pt x="42363" y="88781"/>
                  </a:cubicBezTo>
                  <a:cubicBezTo>
                    <a:pt x="41430" y="90766"/>
                    <a:pt x="40870" y="92751"/>
                    <a:pt x="41430" y="94827"/>
                  </a:cubicBezTo>
                  <a:cubicBezTo>
                    <a:pt x="41990" y="96812"/>
                    <a:pt x="43110" y="98796"/>
                    <a:pt x="44416" y="100691"/>
                  </a:cubicBezTo>
                  <a:cubicBezTo>
                    <a:pt x="45536" y="102586"/>
                    <a:pt x="46656" y="104390"/>
                    <a:pt x="47776" y="106195"/>
                  </a:cubicBezTo>
                  <a:cubicBezTo>
                    <a:pt x="48709" y="107639"/>
                    <a:pt x="49642" y="109082"/>
                    <a:pt x="50388" y="110526"/>
                  </a:cubicBezTo>
                  <a:cubicBezTo>
                    <a:pt x="50575" y="110977"/>
                    <a:pt x="51135" y="111609"/>
                    <a:pt x="50948" y="112060"/>
                  </a:cubicBezTo>
                  <a:cubicBezTo>
                    <a:pt x="50762" y="112421"/>
                    <a:pt x="49642" y="114045"/>
                    <a:pt x="49642" y="114225"/>
                  </a:cubicBezTo>
                  <a:cubicBezTo>
                    <a:pt x="49455" y="114496"/>
                    <a:pt x="49269" y="114766"/>
                    <a:pt x="48895" y="115037"/>
                  </a:cubicBezTo>
                  <a:cubicBezTo>
                    <a:pt x="48522" y="115308"/>
                    <a:pt x="48149" y="115578"/>
                    <a:pt x="47402" y="115849"/>
                  </a:cubicBezTo>
                  <a:cubicBezTo>
                    <a:pt x="47029" y="116030"/>
                    <a:pt x="46842" y="116210"/>
                    <a:pt x="46469" y="116390"/>
                  </a:cubicBezTo>
                  <a:cubicBezTo>
                    <a:pt x="46283" y="116390"/>
                    <a:pt x="46096" y="116481"/>
                    <a:pt x="45909" y="116571"/>
                  </a:cubicBezTo>
                  <a:cubicBezTo>
                    <a:pt x="45723" y="116661"/>
                    <a:pt x="45536" y="116751"/>
                    <a:pt x="45349" y="116932"/>
                  </a:cubicBezTo>
                  <a:cubicBezTo>
                    <a:pt x="45163" y="117112"/>
                    <a:pt x="44790" y="117293"/>
                    <a:pt x="44603" y="117563"/>
                  </a:cubicBezTo>
                  <a:cubicBezTo>
                    <a:pt x="44416" y="117924"/>
                    <a:pt x="44230" y="118195"/>
                    <a:pt x="44603" y="118556"/>
                  </a:cubicBezTo>
                  <a:cubicBezTo>
                    <a:pt x="45349" y="119187"/>
                    <a:pt x="46842" y="119278"/>
                    <a:pt x="47962" y="119278"/>
                  </a:cubicBezTo>
                  <a:cubicBezTo>
                    <a:pt x="48522" y="119278"/>
                    <a:pt x="49082" y="119278"/>
                    <a:pt x="49642" y="119368"/>
                  </a:cubicBezTo>
                  <a:cubicBezTo>
                    <a:pt x="50015" y="119458"/>
                    <a:pt x="50575" y="119639"/>
                    <a:pt x="51135" y="119729"/>
                  </a:cubicBezTo>
                  <a:cubicBezTo>
                    <a:pt x="52441" y="120000"/>
                    <a:pt x="53561" y="120000"/>
                    <a:pt x="54867" y="120000"/>
                  </a:cubicBezTo>
                  <a:cubicBezTo>
                    <a:pt x="55987" y="120000"/>
                    <a:pt x="57293" y="120000"/>
                    <a:pt x="58413" y="119639"/>
                  </a:cubicBezTo>
                  <a:cubicBezTo>
                    <a:pt x="58600" y="119548"/>
                    <a:pt x="58973" y="119458"/>
                    <a:pt x="59160" y="119368"/>
                  </a:cubicBezTo>
                  <a:cubicBezTo>
                    <a:pt x="59346" y="119278"/>
                    <a:pt x="59533" y="119187"/>
                    <a:pt x="59720" y="119007"/>
                  </a:cubicBezTo>
                  <a:cubicBezTo>
                    <a:pt x="59720" y="119007"/>
                    <a:pt x="59720" y="119007"/>
                    <a:pt x="59720" y="119007"/>
                  </a:cubicBezTo>
                  <a:cubicBezTo>
                    <a:pt x="59720" y="119007"/>
                    <a:pt x="59720" y="119007"/>
                    <a:pt x="59720" y="119007"/>
                  </a:cubicBezTo>
                  <a:cubicBezTo>
                    <a:pt x="59906" y="119187"/>
                    <a:pt x="60279" y="119278"/>
                    <a:pt x="60466" y="119368"/>
                  </a:cubicBezTo>
                  <a:cubicBezTo>
                    <a:pt x="60653" y="119458"/>
                    <a:pt x="60839" y="119548"/>
                    <a:pt x="61213" y="119639"/>
                  </a:cubicBezTo>
                  <a:cubicBezTo>
                    <a:pt x="62332" y="120000"/>
                    <a:pt x="63452" y="120000"/>
                    <a:pt x="64758" y="120000"/>
                  </a:cubicBezTo>
                  <a:cubicBezTo>
                    <a:pt x="65878" y="120000"/>
                    <a:pt x="67185" y="120000"/>
                    <a:pt x="68304" y="119729"/>
                  </a:cubicBezTo>
                  <a:cubicBezTo>
                    <a:pt x="68864" y="119639"/>
                    <a:pt x="69424" y="119458"/>
                    <a:pt x="69984" y="119368"/>
                  </a:cubicBezTo>
                  <a:cubicBezTo>
                    <a:pt x="70357" y="119278"/>
                    <a:pt x="70917" y="119278"/>
                    <a:pt x="71477" y="119278"/>
                  </a:cubicBezTo>
                  <a:cubicBezTo>
                    <a:pt x="72597" y="119278"/>
                    <a:pt x="74276" y="119187"/>
                    <a:pt x="74836" y="118556"/>
                  </a:cubicBezTo>
                  <a:cubicBezTo>
                    <a:pt x="75209" y="118195"/>
                    <a:pt x="75209" y="117924"/>
                    <a:pt x="75023" y="117563"/>
                  </a:cubicBezTo>
                  <a:cubicBezTo>
                    <a:pt x="74836" y="117293"/>
                    <a:pt x="74463" y="117112"/>
                    <a:pt x="74090" y="116932"/>
                  </a:cubicBezTo>
                  <a:cubicBezTo>
                    <a:pt x="73903" y="116751"/>
                    <a:pt x="73716" y="116661"/>
                    <a:pt x="73530" y="116571"/>
                  </a:cubicBezTo>
                  <a:cubicBezTo>
                    <a:pt x="73343" y="116481"/>
                    <a:pt x="73157" y="116390"/>
                    <a:pt x="73157" y="116390"/>
                  </a:cubicBezTo>
                  <a:cubicBezTo>
                    <a:pt x="72783" y="116210"/>
                    <a:pt x="72410" y="116030"/>
                    <a:pt x="72037" y="115849"/>
                  </a:cubicBezTo>
                  <a:cubicBezTo>
                    <a:pt x="71477" y="115578"/>
                    <a:pt x="70917" y="115308"/>
                    <a:pt x="70544" y="115037"/>
                  </a:cubicBezTo>
                  <a:cubicBezTo>
                    <a:pt x="70357" y="114857"/>
                    <a:pt x="69424" y="113503"/>
                    <a:pt x="69424" y="113503"/>
                  </a:cubicBezTo>
                  <a:cubicBezTo>
                    <a:pt x="69051" y="112872"/>
                    <a:pt x="68491" y="111969"/>
                    <a:pt x="68678" y="111518"/>
                  </a:cubicBezTo>
                  <a:cubicBezTo>
                    <a:pt x="68864" y="110887"/>
                    <a:pt x="69237" y="110255"/>
                    <a:pt x="69611" y="109714"/>
                  </a:cubicBezTo>
                  <a:cubicBezTo>
                    <a:pt x="70357" y="108451"/>
                    <a:pt x="71104" y="107278"/>
                    <a:pt x="71850" y="106015"/>
                  </a:cubicBezTo>
                  <a:cubicBezTo>
                    <a:pt x="72970" y="104210"/>
                    <a:pt x="74090" y="102406"/>
                    <a:pt x="75209" y="100601"/>
                  </a:cubicBezTo>
                  <a:cubicBezTo>
                    <a:pt x="76516" y="98706"/>
                    <a:pt x="77636" y="96721"/>
                    <a:pt x="78195" y="94736"/>
                  </a:cubicBezTo>
                  <a:cubicBezTo>
                    <a:pt x="78569" y="92751"/>
                    <a:pt x="78195" y="90857"/>
                    <a:pt x="77076" y="88872"/>
                  </a:cubicBezTo>
                  <a:cubicBezTo>
                    <a:pt x="76329" y="87338"/>
                    <a:pt x="75583" y="85804"/>
                    <a:pt x="75769" y="84270"/>
                  </a:cubicBezTo>
                  <a:cubicBezTo>
                    <a:pt x="75769" y="82556"/>
                    <a:pt x="76702" y="80932"/>
                    <a:pt x="77636" y="79218"/>
                  </a:cubicBezTo>
                  <a:cubicBezTo>
                    <a:pt x="78755" y="77323"/>
                    <a:pt x="79688" y="75428"/>
                    <a:pt x="80435" y="73443"/>
                  </a:cubicBezTo>
                  <a:cubicBezTo>
                    <a:pt x="80995" y="71458"/>
                    <a:pt x="81555" y="69473"/>
                    <a:pt x="81928" y="67488"/>
                  </a:cubicBezTo>
                  <a:cubicBezTo>
                    <a:pt x="82301" y="65413"/>
                    <a:pt x="82301" y="63338"/>
                    <a:pt x="82488" y="61353"/>
                  </a:cubicBezTo>
                  <a:cubicBezTo>
                    <a:pt x="82488" y="59368"/>
                    <a:pt x="82674" y="57383"/>
                    <a:pt x="82115" y="55398"/>
                  </a:cubicBezTo>
                  <a:cubicBezTo>
                    <a:pt x="81741" y="54406"/>
                    <a:pt x="81368" y="53413"/>
                    <a:pt x="80995" y="52511"/>
                  </a:cubicBezTo>
                  <a:cubicBezTo>
                    <a:pt x="80808" y="51969"/>
                    <a:pt x="80622" y="51428"/>
                    <a:pt x="80435" y="50977"/>
                  </a:cubicBezTo>
                  <a:cubicBezTo>
                    <a:pt x="80248" y="50706"/>
                    <a:pt x="80248" y="50526"/>
                    <a:pt x="80062" y="50255"/>
                  </a:cubicBezTo>
                  <a:cubicBezTo>
                    <a:pt x="79875" y="49984"/>
                    <a:pt x="79875" y="49804"/>
                    <a:pt x="80062" y="49533"/>
                  </a:cubicBezTo>
                  <a:cubicBezTo>
                    <a:pt x="80248" y="48721"/>
                    <a:pt x="80062" y="48000"/>
                    <a:pt x="80062" y="47187"/>
                  </a:cubicBezTo>
                  <a:cubicBezTo>
                    <a:pt x="80062" y="45654"/>
                    <a:pt x="80062" y="44120"/>
                    <a:pt x="80062" y="42676"/>
                  </a:cubicBezTo>
                  <a:cubicBezTo>
                    <a:pt x="80062" y="42135"/>
                    <a:pt x="80248" y="41774"/>
                    <a:pt x="80622" y="41323"/>
                  </a:cubicBezTo>
                  <a:cubicBezTo>
                    <a:pt x="82301" y="38616"/>
                    <a:pt x="82301" y="38616"/>
                    <a:pt x="82301" y="38616"/>
                  </a:cubicBezTo>
                  <a:cubicBezTo>
                    <a:pt x="82674" y="38075"/>
                    <a:pt x="82674" y="38075"/>
                    <a:pt x="82674" y="38075"/>
                  </a:cubicBezTo>
                  <a:cubicBezTo>
                    <a:pt x="83421" y="39157"/>
                    <a:pt x="84167" y="40240"/>
                    <a:pt x="84914" y="41323"/>
                  </a:cubicBezTo>
                  <a:cubicBezTo>
                    <a:pt x="85847" y="42586"/>
                    <a:pt x="86220" y="44030"/>
                    <a:pt x="86967" y="45383"/>
                  </a:cubicBezTo>
                  <a:cubicBezTo>
                    <a:pt x="88273" y="48180"/>
                    <a:pt x="91073" y="50796"/>
                    <a:pt x="93872" y="53413"/>
                  </a:cubicBezTo>
                  <a:cubicBezTo>
                    <a:pt x="95178" y="54586"/>
                    <a:pt x="96485" y="55849"/>
                    <a:pt x="97604" y="57112"/>
                  </a:cubicBezTo>
                  <a:cubicBezTo>
                    <a:pt x="97978" y="57563"/>
                    <a:pt x="98724" y="58105"/>
                    <a:pt x="98911" y="58556"/>
                  </a:cubicBezTo>
                  <a:cubicBezTo>
                    <a:pt x="98911" y="58736"/>
                    <a:pt x="98724" y="58917"/>
                    <a:pt x="98724" y="59187"/>
                  </a:cubicBezTo>
                  <a:cubicBezTo>
                    <a:pt x="98538" y="59458"/>
                    <a:pt x="98724" y="59729"/>
                    <a:pt x="98724" y="60000"/>
                  </a:cubicBezTo>
                  <a:cubicBezTo>
                    <a:pt x="99097" y="60902"/>
                    <a:pt x="99844" y="61804"/>
                    <a:pt x="100404" y="62616"/>
                  </a:cubicBezTo>
                  <a:cubicBezTo>
                    <a:pt x="100777" y="62977"/>
                    <a:pt x="100590" y="63338"/>
                    <a:pt x="100777" y="63699"/>
                  </a:cubicBezTo>
                  <a:cubicBezTo>
                    <a:pt x="100777" y="64240"/>
                    <a:pt x="100964" y="64781"/>
                    <a:pt x="100964" y="65323"/>
                  </a:cubicBezTo>
                  <a:cubicBezTo>
                    <a:pt x="101150" y="65774"/>
                    <a:pt x="101150" y="66225"/>
                    <a:pt x="101524" y="66586"/>
                  </a:cubicBezTo>
                  <a:cubicBezTo>
                    <a:pt x="101897" y="67037"/>
                    <a:pt x="103017" y="67398"/>
                    <a:pt x="103576" y="66766"/>
                  </a:cubicBezTo>
                  <a:cubicBezTo>
                    <a:pt x="103950" y="66315"/>
                    <a:pt x="103763" y="65684"/>
                    <a:pt x="103763" y="65233"/>
                  </a:cubicBezTo>
                  <a:cubicBezTo>
                    <a:pt x="103763" y="64962"/>
                    <a:pt x="103576" y="64781"/>
                    <a:pt x="103576" y="64511"/>
                  </a:cubicBezTo>
                  <a:cubicBezTo>
                    <a:pt x="103576" y="64330"/>
                    <a:pt x="103390" y="63969"/>
                    <a:pt x="103763" y="63879"/>
                  </a:cubicBezTo>
                  <a:cubicBezTo>
                    <a:pt x="104136" y="63969"/>
                    <a:pt x="104136" y="64511"/>
                    <a:pt x="104136" y="64691"/>
                  </a:cubicBezTo>
                  <a:cubicBezTo>
                    <a:pt x="104323" y="65142"/>
                    <a:pt x="104323" y="65503"/>
                    <a:pt x="104510" y="65954"/>
                  </a:cubicBezTo>
                  <a:cubicBezTo>
                    <a:pt x="104510" y="66496"/>
                    <a:pt x="104510" y="67127"/>
                    <a:pt x="105069" y="67669"/>
                  </a:cubicBezTo>
                  <a:cubicBezTo>
                    <a:pt x="105443" y="67939"/>
                    <a:pt x="106189" y="68120"/>
                    <a:pt x="106749" y="67849"/>
                  </a:cubicBezTo>
                  <a:cubicBezTo>
                    <a:pt x="107496" y="67578"/>
                    <a:pt x="107496" y="67037"/>
                    <a:pt x="107309" y="66586"/>
                  </a:cubicBezTo>
                  <a:cubicBezTo>
                    <a:pt x="107309" y="65774"/>
                    <a:pt x="106936" y="64962"/>
                    <a:pt x="107122" y="64150"/>
                  </a:cubicBezTo>
                  <a:cubicBezTo>
                    <a:pt x="107869" y="65052"/>
                    <a:pt x="108429" y="66045"/>
                    <a:pt x="109175" y="66947"/>
                  </a:cubicBezTo>
                  <a:cubicBezTo>
                    <a:pt x="109548" y="67308"/>
                    <a:pt x="109922" y="67849"/>
                    <a:pt x="110855" y="68030"/>
                  </a:cubicBezTo>
                  <a:cubicBezTo>
                    <a:pt x="111601" y="68210"/>
                    <a:pt x="112348" y="67939"/>
                    <a:pt x="112534" y="67578"/>
                  </a:cubicBezTo>
                  <a:cubicBezTo>
                    <a:pt x="112721" y="66857"/>
                    <a:pt x="111975" y="66045"/>
                    <a:pt x="111415" y="65503"/>
                  </a:cubicBezTo>
                  <a:cubicBezTo>
                    <a:pt x="110855" y="64872"/>
                    <a:pt x="110108" y="64060"/>
                    <a:pt x="110108" y="63428"/>
                  </a:cubicBezTo>
                  <a:cubicBezTo>
                    <a:pt x="111228" y="63789"/>
                    <a:pt x="111975" y="64601"/>
                    <a:pt x="112908" y="65142"/>
                  </a:cubicBezTo>
                  <a:cubicBezTo>
                    <a:pt x="113468" y="65593"/>
                    <a:pt x="114961" y="66857"/>
                    <a:pt x="116267" y="66315"/>
                  </a:cubicBezTo>
                  <a:cubicBezTo>
                    <a:pt x="117573" y="65864"/>
                    <a:pt x="116267" y="65052"/>
                    <a:pt x="115707" y="64601"/>
                  </a:cubicBezTo>
                  <a:cubicBezTo>
                    <a:pt x="114961" y="63969"/>
                    <a:pt x="114401" y="63428"/>
                    <a:pt x="113841" y="62887"/>
                  </a:cubicBezTo>
                  <a:cubicBezTo>
                    <a:pt x="113094" y="62345"/>
                    <a:pt x="112348" y="61714"/>
                    <a:pt x="112161" y="61082"/>
                  </a:cubicBezTo>
                  <a:cubicBezTo>
                    <a:pt x="112908" y="61263"/>
                    <a:pt x="113654" y="61804"/>
                    <a:pt x="114401" y="62075"/>
                  </a:cubicBezTo>
                  <a:cubicBezTo>
                    <a:pt x="115147" y="62345"/>
                    <a:pt x="116080" y="62526"/>
                    <a:pt x="117013" y="62616"/>
                  </a:cubicBezTo>
                  <a:cubicBezTo>
                    <a:pt x="117760" y="62616"/>
                    <a:pt x="118506" y="62706"/>
                    <a:pt x="119066" y="62436"/>
                  </a:cubicBezTo>
                  <a:cubicBezTo>
                    <a:pt x="120000" y="62075"/>
                    <a:pt x="119253" y="61624"/>
                    <a:pt x="118506" y="61353"/>
                  </a:cubicBezTo>
                  <a:close/>
                  <a:moveTo>
                    <a:pt x="61026" y="87789"/>
                  </a:moveTo>
                  <a:cubicBezTo>
                    <a:pt x="61026" y="88781"/>
                    <a:pt x="60653" y="89864"/>
                    <a:pt x="60466" y="90857"/>
                  </a:cubicBezTo>
                  <a:cubicBezTo>
                    <a:pt x="60093" y="92300"/>
                    <a:pt x="60279" y="93834"/>
                    <a:pt x="60093" y="95278"/>
                  </a:cubicBezTo>
                  <a:cubicBezTo>
                    <a:pt x="59906" y="96270"/>
                    <a:pt x="59906" y="97172"/>
                    <a:pt x="60093" y="98075"/>
                  </a:cubicBezTo>
                  <a:cubicBezTo>
                    <a:pt x="60093" y="99067"/>
                    <a:pt x="60466" y="100150"/>
                    <a:pt x="60466" y="101142"/>
                  </a:cubicBezTo>
                  <a:cubicBezTo>
                    <a:pt x="60839" y="103488"/>
                    <a:pt x="60279" y="105834"/>
                    <a:pt x="59720" y="108180"/>
                  </a:cubicBezTo>
                  <a:cubicBezTo>
                    <a:pt x="59346" y="106105"/>
                    <a:pt x="58786" y="103939"/>
                    <a:pt x="58973" y="101774"/>
                  </a:cubicBezTo>
                  <a:cubicBezTo>
                    <a:pt x="58973" y="100691"/>
                    <a:pt x="59346" y="99699"/>
                    <a:pt x="59346" y="98616"/>
                  </a:cubicBezTo>
                  <a:cubicBezTo>
                    <a:pt x="59533" y="97533"/>
                    <a:pt x="59533" y="96451"/>
                    <a:pt x="59533" y="95368"/>
                  </a:cubicBezTo>
                  <a:cubicBezTo>
                    <a:pt x="59346" y="93654"/>
                    <a:pt x="59346" y="91939"/>
                    <a:pt x="58973" y="90135"/>
                  </a:cubicBezTo>
                  <a:cubicBezTo>
                    <a:pt x="58973" y="89593"/>
                    <a:pt x="58786" y="88962"/>
                    <a:pt x="58600" y="88330"/>
                  </a:cubicBezTo>
                  <a:cubicBezTo>
                    <a:pt x="58413" y="87789"/>
                    <a:pt x="58227" y="87067"/>
                    <a:pt x="58600" y="86526"/>
                  </a:cubicBezTo>
                  <a:cubicBezTo>
                    <a:pt x="58786" y="85984"/>
                    <a:pt x="59346" y="85443"/>
                    <a:pt x="59533" y="84812"/>
                  </a:cubicBezTo>
                  <a:cubicBezTo>
                    <a:pt x="59533" y="84270"/>
                    <a:pt x="59533" y="83639"/>
                    <a:pt x="59533" y="83007"/>
                  </a:cubicBezTo>
                  <a:cubicBezTo>
                    <a:pt x="59160" y="81654"/>
                    <a:pt x="59533" y="80300"/>
                    <a:pt x="59720" y="78947"/>
                  </a:cubicBezTo>
                  <a:cubicBezTo>
                    <a:pt x="59906" y="79939"/>
                    <a:pt x="60466" y="81112"/>
                    <a:pt x="60279" y="82105"/>
                  </a:cubicBezTo>
                  <a:cubicBezTo>
                    <a:pt x="60093" y="83097"/>
                    <a:pt x="59720" y="84090"/>
                    <a:pt x="60093" y="85082"/>
                  </a:cubicBezTo>
                  <a:cubicBezTo>
                    <a:pt x="60093" y="85443"/>
                    <a:pt x="60466" y="85894"/>
                    <a:pt x="60839" y="86255"/>
                  </a:cubicBezTo>
                  <a:cubicBezTo>
                    <a:pt x="61213" y="86706"/>
                    <a:pt x="61213" y="87248"/>
                    <a:pt x="61026" y="877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Shape 413"/>
            <p:cNvSpPr/>
            <p:nvPr/>
          </p:nvSpPr>
          <p:spPr>
            <a:xfrm>
              <a:off x="8078788" y="3651250"/>
              <a:ext cx="1389000" cy="2868600"/>
            </a:xfrm>
            <a:custGeom>
              <a:pathLst>
                <a:path extrusionOk="0" h="120000" w="120000">
                  <a:moveTo>
                    <a:pt x="55441" y="84631"/>
                  </a:moveTo>
                  <a:cubicBezTo>
                    <a:pt x="53395" y="83639"/>
                    <a:pt x="49860" y="83819"/>
                    <a:pt x="47813" y="84721"/>
                  </a:cubicBezTo>
                  <a:cubicBezTo>
                    <a:pt x="48186" y="84721"/>
                    <a:pt x="48372" y="84631"/>
                    <a:pt x="48558" y="84631"/>
                  </a:cubicBezTo>
                  <a:cubicBezTo>
                    <a:pt x="50790" y="84180"/>
                    <a:pt x="53395" y="84270"/>
                    <a:pt x="55441" y="84631"/>
                  </a:cubicBezTo>
                  <a:close/>
                  <a:moveTo>
                    <a:pt x="59906" y="13804"/>
                  </a:moveTo>
                  <a:cubicBezTo>
                    <a:pt x="59906" y="13804"/>
                    <a:pt x="59906" y="13804"/>
                    <a:pt x="59906" y="13804"/>
                  </a:cubicBezTo>
                  <a:cubicBezTo>
                    <a:pt x="59906" y="13804"/>
                    <a:pt x="59906" y="13804"/>
                    <a:pt x="59906" y="13804"/>
                  </a:cubicBezTo>
                  <a:cubicBezTo>
                    <a:pt x="59906" y="13804"/>
                    <a:pt x="59906" y="13804"/>
                    <a:pt x="59906" y="13804"/>
                  </a:cubicBezTo>
                  <a:close/>
                  <a:moveTo>
                    <a:pt x="55069" y="26075"/>
                  </a:moveTo>
                  <a:cubicBezTo>
                    <a:pt x="54883" y="25804"/>
                    <a:pt x="54883" y="25533"/>
                    <a:pt x="54883" y="25533"/>
                  </a:cubicBezTo>
                  <a:cubicBezTo>
                    <a:pt x="54883" y="25533"/>
                    <a:pt x="54883" y="25804"/>
                    <a:pt x="55069" y="26165"/>
                  </a:cubicBezTo>
                  <a:cubicBezTo>
                    <a:pt x="55069" y="26526"/>
                    <a:pt x="55255" y="26977"/>
                    <a:pt x="55441" y="27609"/>
                  </a:cubicBezTo>
                  <a:cubicBezTo>
                    <a:pt x="55627" y="28240"/>
                    <a:pt x="55627" y="28962"/>
                    <a:pt x="55627" y="29774"/>
                  </a:cubicBezTo>
                  <a:cubicBezTo>
                    <a:pt x="55627" y="30135"/>
                    <a:pt x="55627" y="30496"/>
                    <a:pt x="55441" y="30947"/>
                  </a:cubicBezTo>
                  <a:cubicBezTo>
                    <a:pt x="55069" y="31308"/>
                    <a:pt x="54883" y="31669"/>
                    <a:pt x="54511" y="32030"/>
                  </a:cubicBezTo>
                  <a:cubicBezTo>
                    <a:pt x="53767" y="32751"/>
                    <a:pt x="52837" y="33473"/>
                    <a:pt x="51906" y="34105"/>
                  </a:cubicBezTo>
                  <a:cubicBezTo>
                    <a:pt x="50976" y="34736"/>
                    <a:pt x="49860" y="35278"/>
                    <a:pt x="48930" y="35639"/>
                  </a:cubicBezTo>
                  <a:cubicBezTo>
                    <a:pt x="48372" y="35819"/>
                    <a:pt x="47813" y="36000"/>
                    <a:pt x="47441" y="36090"/>
                  </a:cubicBezTo>
                  <a:cubicBezTo>
                    <a:pt x="46883" y="36180"/>
                    <a:pt x="46511" y="36180"/>
                    <a:pt x="46139" y="36090"/>
                  </a:cubicBezTo>
                  <a:cubicBezTo>
                    <a:pt x="45767" y="36090"/>
                    <a:pt x="45395" y="36000"/>
                    <a:pt x="45209" y="36000"/>
                  </a:cubicBezTo>
                  <a:cubicBezTo>
                    <a:pt x="45023" y="35909"/>
                    <a:pt x="45023" y="35909"/>
                    <a:pt x="45023" y="35909"/>
                  </a:cubicBezTo>
                  <a:cubicBezTo>
                    <a:pt x="45023" y="35909"/>
                    <a:pt x="45023" y="35909"/>
                    <a:pt x="45209" y="36000"/>
                  </a:cubicBezTo>
                  <a:cubicBezTo>
                    <a:pt x="45395" y="36090"/>
                    <a:pt x="45581" y="36180"/>
                    <a:pt x="46139" y="36180"/>
                  </a:cubicBezTo>
                  <a:cubicBezTo>
                    <a:pt x="46511" y="36270"/>
                    <a:pt x="46883" y="36270"/>
                    <a:pt x="47441" y="36180"/>
                  </a:cubicBezTo>
                  <a:cubicBezTo>
                    <a:pt x="48000" y="36090"/>
                    <a:pt x="48558" y="36000"/>
                    <a:pt x="49116" y="35819"/>
                  </a:cubicBezTo>
                  <a:cubicBezTo>
                    <a:pt x="50232" y="35458"/>
                    <a:pt x="51348" y="34917"/>
                    <a:pt x="52465" y="34285"/>
                  </a:cubicBezTo>
                  <a:cubicBezTo>
                    <a:pt x="53395" y="33744"/>
                    <a:pt x="54325" y="33022"/>
                    <a:pt x="55255" y="32210"/>
                  </a:cubicBezTo>
                  <a:cubicBezTo>
                    <a:pt x="55627" y="31849"/>
                    <a:pt x="56000" y="31398"/>
                    <a:pt x="56186" y="31037"/>
                  </a:cubicBezTo>
                  <a:cubicBezTo>
                    <a:pt x="56372" y="30586"/>
                    <a:pt x="56372" y="30135"/>
                    <a:pt x="56372" y="29774"/>
                  </a:cubicBezTo>
                  <a:cubicBezTo>
                    <a:pt x="56372" y="28962"/>
                    <a:pt x="56186" y="28240"/>
                    <a:pt x="55813" y="27609"/>
                  </a:cubicBezTo>
                  <a:cubicBezTo>
                    <a:pt x="55627" y="26977"/>
                    <a:pt x="55441" y="26436"/>
                    <a:pt x="55069" y="26075"/>
                  </a:cubicBezTo>
                  <a:close/>
                  <a:moveTo>
                    <a:pt x="54511" y="119007"/>
                  </a:moveTo>
                  <a:cubicBezTo>
                    <a:pt x="54139" y="118917"/>
                    <a:pt x="53581" y="118827"/>
                    <a:pt x="53209" y="118736"/>
                  </a:cubicBezTo>
                  <a:cubicBezTo>
                    <a:pt x="53023" y="118556"/>
                    <a:pt x="52651" y="118375"/>
                    <a:pt x="52651" y="118105"/>
                  </a:cubicBezTo>
                  <a:cubicBezTo>
                    <a:pt x="52465" y="117654"/>
                    <a:pt x="52465" y="117112"/>
                    <a:pt x="52651" y="116571"/>
                  </a:cubicBezTo>
                  <a:cubicBezTo>
                    <a:pt x="52837" y="115669"/>
                    <a:pt x="53395" y="114676"/>
                    <a:pt x="53767" y="113954"/>
                  </a:cubicBezTo>
                  <a:cubicBezTo>
                    <a:pt x="53953" y="113142"/>
                    <a:pt x="54139" y="112421"/>
                    <a:pt x="54139" y="111969"/>
                  </a:cubicBezTo>
                  <a:cubicBezTo>
                    <a:pt x="54139" y="111699"/>
                    <a:pt x="54139" y="111518"/>
                    <a:pt x="54139" y="111428"/>
                  </a:cubicBezTo>
                  <a:cubicBezTo>
                    <a:pt x="54139" y="111248"/>
                    <a:pt x="54139" y="111248"/>
                    <a:pt x="54139" y="111248"/>
                  </a:cubicBezTo>
                  <a:cubicBezTo>
                    <a:pt x="54139" y="111248"/>
                    <a:pt x="53953" y="111248"/>
                    <a:pt x="53953" y="111428"/>
                  </a:cubicBezTo>
                  <a:cubicBezTo>
                    <a:pt x="53953" y="111518"/>
                    <a:pt x="53953" y="111699"/>
                    <a:pt x="53953" y="111969"/>
                  </a:cubicBezTo>
                  <a:cubicBezTo>
                    <a:pt x="53953" y="112421"/>
                    <a:pt x="53581" y="113052"/>
                    <a:pt x="53209" y="113864"/>
                  </a:cubicBezTo>
                  <a:cubicBezTo>
                    <a:pt x="52837" y="114676"/>
                    <a:pt x="52279" y="115578"/>
                    <a:pt x="51906" y="116571"/>
                  </a:cubicBezTo>
                  <a:cubicBezTo>
                    <a:pt x="51906" y="117022"/>
                    <a:pt x="51720" y="117654"/>
                    <a:pt x="51906" y="118195"/>
                  </a:cubicBezTo>
                  <a:cubicBezTo>
                    <a:pt x="52093" y="118466"/>
                    <a:pt x="52279" y="118736"/>
                    <a:pt x="52837" y="118917"/>
                  </a:cubicBezTo>
                  <a:cubicBezTo>
                    <a:pt x="53209" y="119187"/>
                    <a:pt x="53953" y="119278"/>
                    <a:pt x="54511" y="119368"/>
                  </a:cubicBezTo>
                  <a:cubicBezTo>
                    <a:pt x="55069" y="119368"/>
                    <a:pt x="55627" y="119368"/>
                    <a:pt x="56186" y="119278"/>
                  </a:cubicBezTo>
                  <a:cubicBezTo>
                    <a:pt x="56558" y="119278"/>
                    <a:pt x="56744" y="119278"/>
                    <a:pt x="57116" y="119187"/>
                  </a:cubicBezTo>
                  <a:cubicBezTo>
                    <a:pt x="57488" y="119187"/>
                    <a:pt x="57674" y="119097"/>
                    <a:pt x="58046" y="119007"/>
                  </a:cubicBezTo>
                  <a:cubicBezTo>
                    <a:pt x="58418" y="118736"/>
                    <a:pt x="58604" y="118466"/>
                    <a:pt x="58790" y="118195"/>
                  </a:cubicBezTo>
                  <a:cubicBezTo>
                    <a:pt x="58976" y="117924"/>
                    <a:pt x="58976" y="117654"/>
                    <a:pt x="58976" y="117383"/>
                  </a:cubicBezTo>
                  <a:cubicBezTo>
                    <a:pt x="58976" y="116932"/>
                    <a:pt x="58790" y="116390"/>
                    <a:pt x="58604" y="115939"/>
                  </a:cubicBezTo>
                  <a:cubicBezTo>
                    <a:pt x="58418" y="115759"/>
                    <a:pt x="58232" y="115488"/>
                    <a:pt x="58232" y="115308"/>
                  </a:cubicBezTo>
                  <a:cubicBezTo>
                    <a:pt x="58046" y="115037"/>
                    <a:pt x="57860" y="114857"/>
                    <a:pt x="57860" y="114676"/>
                  </a:cubicBezTo>
                  <a:cubicBezTo>
                    <a:pt x="57674" y="114315"/>
                    <a:pt x="57488" y="113954"/>
                    <a:pt x="57302" y="113593"/>
                  </a:cubicBezTo>
                  <a:cubicBezTo>
                    <a:pt x="57302" y="113323"/>
                    <a:pt x="57302" y="112962"/>
                    <a:pt x="57116" y="112781"/>
                  </a:cubicBezTo>
                  <a:cubicBezTo>
                    <a:pt x="57116" y="112330"/>
                    <a:pt x="56930" y="112060"/>
                    <a:pt x="56930" y="112060"/>
                  </a:cubicBezTo>
                  <a:cubicBezTo>
                    <a:pt x="56930" y="112060"/>
                    <a:pt x="56930" y="112330"/>
                    <a:pt x="56930" y="112781"/>
                  </a:cubicBezTo>
                  <a:cubicBezTo>
                    <a:pt x="57116" y="112962"/>
                    <a:pt x="57116" y="113323"/>
                    <a:pt x="57116" y="113593"/>
                  </a:cubicBezTo>
                  <a:cubicBezTo>
                    <a:pt x="57116" y="113954"/>
                    <a:pt x="57302" y="114315"/>
                    <a:pt x="57302" y="114766"/>
                  </a:cubicBezTo>
                  <a:cubicBezTo>
                    <a:pt x="57488" y="114947"/>
                    <a:pt x="57674" y="115127"/>
                    <a:pt x="57674" y="115308"/>
                  </a:cubicBezTo>
                  <a:cubicBezTo>
                    <a:pt x="57860" y="115578"/>
                    <a:pt x="57860" y="115759"/>
                    <a:pt x="58046" y="116030"/>
                  </a:cubicBezTo>
                  <a:cubicBezTo>
                    <a:pt x="58232" y="116481"/>
                    <a:pt x="58232" y="116932"/>
                    <a:pt x="58232" y="117383"/>
                  </a:cubicBezTo>
                  <a:cubicBezTo>
                    <a:pt x="58232" y="117654"/>
                    <a:pt x="58232" y="117924"/>
                    <a:pt x="58046" y="118105"/>
                  </a:cubicBezTo>
                  <a:cubicBezTo>
                    <a:pt x="58046" y="118375"/>
                    <a:pt x="57860" y="118646"/>
                    <a:pt x="57488" y="118736"/>
                  </a:cubicBezTo>
                  <a:cubicBezTo>
                    <a:pt x="57302" y="118827"/>
                    <a:pt x="57116" y="118917"/>
                    <a:pt x="56930" y="118917"/>
                  </a:cubicBezTo>
                  <a:cubicBezTo>
                    <a:pt x="56744" y="118917"/>
                    <a:pt x="56372" y="118917"/>
                    <a:pt x="56186" y="118917"/>
                  </a:cubicBezTo>
                  <a:cubicBezTo>
                    <a:pt x="55627" y="119007"/>
                    <a:pt x="55069" y="119007"/>
                    <a:pt x="54511" y="119007"/>
                  </a:cubicBezTo>
                  <a:close/>
                  <a:moveTo>
                    <a:pt x="59906" y="86436"/>
                  </a:moveTo>
                  <a:cubicBezTo>
                    <a:pt x="59906" y="86436"/>
                    <a:pt x="59906" y="86436"/>
                    <a:pt x="59906" y="86436"/>
                  </a:cubicBezTo>
                  <a:cubicBezTo>
                    <a:pt x="59906" y="86436"/>
                    <a:pt x="59906" y="86436"/>
                    <a:pt x="59906" y="86436"/>
                  </a:cubicBezTo>
                  <a:cubicBezTo>
                    <a:pt x="59906" y="86436"/>
                    <a:pt x="59906" y="86436"/>
                    <a:pt x="59906" y="86436"/>
                  </a:cubicBezTo>
                  <a:close/>
                  <a:moveTo>
                    <a:pt x="28465" y="44661"/>
                  </a:moveTo>
                  <a:cubicBezTo>
                    <a:pt x="28279" y="44751"/>
                    <a:pt x="28093" y="44751"/>
                    <a:pt x="28093" y="44842"/>
                  </a:cubicBezTo>
                  <a:cubicBezTo>
                    <a:pt x="27906" y="44842"/>
                    <a:pt x="27720" y="44842"/>
                    <a:pt x="27534" y="44842"/>
                  </a:cubicBezTo>
                  <a:cubicBezTo>
                    <a:pt x="27348" y="44842"/>
                    <a:pt x="27162" y="44932"/>
                    <a:pt x="26976" y="44932"/>
                  </a:cubicBezTo>
                  <a:cubicBezTo>
                    <a:pt x="26790" y="44932"/>
                    <a:pt x="26604" y="44932"/>
                    <a:pt x="26418" y="44932"/>
                  </a:cubicBezTo>
                  <a:cubicBezTo>
                    <a:pt x="26232" y="44842"/>
                    <a:pt x="26232" y="44842"/>
                    <a:pt x="26046" y="44842"/>
                  </a:cubicBezTo>
                  <a:cubicBezTo>
                    <a:pt x="25860" y="44842"/>
                    <a:pt x="25674" y="44842"/>
                    <a:pt x="25488" y="44842"/>
                  </a:cubicBezTo>
                  <a:cubicBezTo>
                    <a:pt x="25302" y="44751"/>
                    <a:pt x="24930" y="44751"/>
                    <a:pt x="24744" y="44751"/>
                  </a:cubicBezTo>
                  <a:cubicBezTo>
                    <a:pt x="24558" y="44751"/>
                    <a:pt x="24558" y="44661"/>
                    <a:pt x="24558" y="44661"/>
                  </a:cubicBezTo>
                  <a:cubicBezTo>
                    <a:pt x="24558" y="44661"/>
                    <a:pt x="24558" y="44751"/>
                    <a:pt x="24744" y="44751"/>
                  </a:cubicBezTo>
                  <a:cubicBezTo>
                    <a:pt x="24930" y="44842"/>
                    <a:pt x="25116" y="44932"/>
                    <a:pt x="25302" y="45022"/>
                  </a:cubicBezTo>
                  <a:cubicBezTo>
                    <a:pt x="25674" y="45112"/>
                    <a:pt x="26046" y="45203"/>
                    <a:pt x="26418" y="45203"/>
                  </a:cubicBezTo>
                  <a:cubicBezTo>
                    <a:pt x="26604" y="45203"/>
                    <a:pt x="26790" y="45203"/>
                    <a:pt x="26976" y="45293"/>
                  </a:cubicBezTo>
                  <a:cubicBezTo>
                    <a:pt x="27162" y="45293"/>
                    <a:pt x="27534" y="45203"/>
                    <a:pt x="27720" y="45203"/>
                  </a:cubicBezTo>
                  <a:cubicBezTo>
                    <a:pt x="27906" y="45203"/>
                    <a:pt x="28093" y="45203"/>
                    <a:pt x="28279" y="45112"/>
                  </a:cubicBezTo>
                  <a:cubicBezTo>
                    <a:pt x="28465" y="45112"/>
                    <a:pt x="28651" y="45022"/>
                    <a:pt x="28837" y="44932"/>
                  </a:cubicBezTo>
                  <a:cubicBezTo>
                    <a:pt x="29023" y="44842"/>
                    <a:pt x="29209" y="44842"/>
                    <a:pt x="29209" y="44751"/>
                  </a:cubicBezTo>
                  <a:cubicBezTo>
                    <a:pt x="29395" y="44661"/>
                    <a:pt x="29395" y="44571"/>
                    <a:pt x="29581" y="44481"/>
                  </a:cubicBezTo>
                  <a:cubicBezTo>
                    <a:pt x="29767" y="44210"/>
                    <a:pt x="29767" y="44030"/>
                    <a:pt x="29767" y="44030"/>
                  </a:cubicBezTo>
                  <a:cubicBezTo>
                    <a:pt x="29767" y="44030"/>
                    <a:pt x="29581" y="44210"/>
                    <a:pt x="29209" y="44390"/>
                  </a:cubicBezTo>
                  <a:cubicBezTo>
                    <a:pt x="29023" y="44481"/>
                    <a:pt x="28651" y="44571"/>
                    <a:pt x="28465" y="44661"/>
                  </a:cubicBezTo>
                  <a:close/>
                  <a:moveTo>
                    <a:pt x="73674" y="36090"/>
                  </a:moveTo>
                  <a:cubicBezTo>
                    <a:pt x="73302" y="36180"/>
                    <a:pt x="72930" y="36180"/>
                    <a:pt x="72372" y="36090"/>
                  </a:cubicBezTo>
                  <a:cubicBezTo>
                    <a:pt x="72000" y="36000"/>
                    <a:pt x="71441" y="35819"/>
                    <a:pt x="70883" y="35639"/>
                  </a:cubicBezTo>
                  <a:cubicBezTo>
                    <a:pt x="69953" y="35278"/>
                    <a:pt x="68837" y="34736"/>
                    <a:pt x="67906" y="34105"/>
                  </a:cubicBezTo>
                  <a:cubicBezTo>
                    <a:pt x="66976" y="33473"/>
                    <a:pt x="66046" y="32751"/>
                    <a:pt x="65302" y="32030"/>
                  </a:cubicBezTo>
                  <a:cubicBezTo>
                    <a:pt x="64930" y="31669"/>
                    <a:pt x="64558" y="31308"/>
                    <a:pt x="64372" y="30947"/>
                  </a:cubicBezTo>
                  <a:cubicBezTo>
                    <a:pt x="64186" y="30496"/>
                    <a:pt x="64186" y="30135"/>
                    <a:pt x="64186" y="29774"/>
                  </a:cubicBezTo>
                  <a:cubicBezTo>
                    <a:pt x="64186" y="28962"/>
                    <a:pt x="64186" y="28240"/>
                    <a:pt x="64372" y="27609"/>
                  </a:cubicBezTo>
                  <a:cubicBezTo>
                    <a:pt x="64558" y="26977"/>
                    <a:pt x="64744" y="26526"/>
                    <a:pt x="64744" y="26165"/>
                  </a:cubicBezTo>
                  <a:cubicBezTo>
                    <a:pt x="64930" y="25804"/>
                    <a:pt x="64930" y="25533"/>
                    <a:pt x="64930" y="25533"/>
                  </a:cubicBezTo>
                  <a:cubicBezTo>
                    <a:pt x="64930" y="25533"/>
                    <a:pt x="64930" y="25804"/>
                    <a:pt x="64558" y="26075"/>
                  </a:cubicBezTo>
                  <a:cubicBezTo>
                    <a:pt x="64372" y="26436"/>
                    <a:pt x="64186" y="26977"/>
                    <a:pt x="63813" y="27609"/>
                  </a:cubicBezTo>
                  <a:cubicBezTo>
                    <a:pt x="63627" y="28240"/>
                    <a:pt x="63441" y="28962"/>
                    <a:pt x="63441" y="29774"/>
                  </a:cubicBezTo>
                  <a:cubicBezTo>
                    <a:pt x="63441" y="30135"/>
                    <a:pt x="63441" y="30586"/>
                    <a:pt x="63627" y="31037"/>
                  </a:cubicBezTo>
                  <a:cubicBezTo>
                    <a:pt x="63813" y="31398"/>
                    <a:pt x="64186" y="31849"/>
                    <a:pt x="64558" y="32210"/>
                  </a:cubicBezTo>
                  <a:cubicBezTo>
                    <a:pt x="65488" y="33022"/>
                    <a:pt x="66418" y="33744"/>
                    <a:pt x="67348" y="34285"/>
                  </a:cubicBezTo>
                  <a:cubicBezTo>
                    <a:pt x="68465" y="34917"/>
                    <a:pt x="69581" y="35458"/>
                    <a:pt x="70697" y="35819"/>
                  </a:cubicBezTo>
                  <a:cubicBezTo>
                    <a:pt x="71255" y="36000"/>
                    <a:pt x="71813" y="36090"/>
                    <a:pt x="72372" y="36180"/>
                  </a:cubicBezTo>
                  <a:cubicBezTo>
                    <a:pt x="72930" y="36270"/>
                    <a:pt x="73302" y="36270"/>
                    <a:pt x="73674" y="36180"/>
                  </a:cubicBezTo>
                  <a:cubicBezTo>
                    <a:pt x="74046" y="36180"/>
                    <a:pt x="74418" y="36090"/>
                    <a:pt x="74604" y="36000"/>
                  </a:cubicBezTo>
                  <a:cubicBezTo>
                    <a:pt x="74790" y="35909"/>
                    <a:pt x="74790" y="35909"/>
                    <a:pt x="74790" y="35909"/>
                  </a:cubicBezTo>
                  <a:cubicBezTo>
                    <a:pt x="74790" y="35909"/>
                    <a:pt x="74604" y="35909"/>
                    <a:pt x="74604" y="36000"/>
                  </a:cubicBezTo>
                  <a:cubicBezTo>
                    <a:pt x="74418" y="36000"/>
                    <a:pt x="74046" y="36090"/>
                    <a:pt x="73674" y="36090"/>
                  </a:cubicBezTo>
                  <a:close/>
                  <a:moveTo>
                    <a:pt x="60093" y="38436"/>
                  </a:moveTo>
                  <a:cubicBezTo>
                    <a:pt x="60093" y="37804"/>
                    <a:pt x="60093" y="37263"/>
                    <a:pt x="60093" y="36812"/>
                  </a:cubicBezTo>
                  <a:cubicBezTo>
                    <a:pt x="59906" y="36451"/>
                    <a:pt x="59906" y="36270"/>
                    <a:pt x="59906" y="36270"/>
                  </a:cubicBezTo>
                  <a:cubicBezTo>
                    <a:pt x="59906" y="36270"/>
                    <a:pt x="59906" y="36451"/>
                    <a:pt x="59906" y="36812"/>
                  </a:cubicBezTo>
                  <a:cubicBezTo>
                    <a:pt x="59906" y="37263"/>
                    <a:pt x="59720" y="37804"/>
                    <a:pt x="59720" y="38436"/>
                  </a:cubicBezTo>
                  <a:cubicBezTo>
                    <a:pt x="59720" y="39157"/>
                    <a:pt x="59720" y="39969"/>
                    <a:pt x="59534" y="40781"/>
                  </a:cubicBezTo>
                  <a:cubicBezTo>
                    <a:pt x="59534" y="41593"/>
                    <a:pt x="59534" y="41774"/>
                    <a:pt x="59534" y="42676"/>
                  </a:cubicBezTo>
                  <a:cubicBezTo>
                    <a:pt x="59534" y="43578"/>
                    <a:pt x="59534" y="44120"/>
                    <a:pt x="59534" y="44932"/>
                  </a:cubicBezTo>
                  <a:cubicBezTo>
                    <a:pt x="59720" y="45744"/>
                    <a:pt x="59720" y="46556"/>
                    <a:pt x="59720" y="47278"/>
                  </a:cubicBezTo>
                  <a:cubicBezTo>
                    <a:pt x="59720" y="47909"/>
                    <a:pt x="59906" y="48451"/>
                    <a:pt x="59906" y="48812"/>
                  </a:cubicBezTo>
                  <a:cubicBezTo>
                    <a:pt x="59906" y="49263"/>
                    <a:pt x="59906" y="49443"/>
                    <a:pt x="59906" y="49443"/>
                  </a:cubicBezTo>
                  <a:cubicBezTo>
                    <a:pt x="59906" y="49443"/>
                    <a:pt x="59906" y="49263"/>
                    <a:pt x="60093" y="48812"/>
                  </a:cubicBezTo>
                  <a:cubicBezTo>
                    <a:pt x="60093" y="48451"/>
                    <a:pt x="60093" y="47909"/>
                    <a:pt x="60093" y="47278"/>
                  </a:cubicBezTo>
                  <a:cubicBezTo>
                    <a:pt x="60093" y="46556"/>
                    <a:pt x="60279" y="45744"/>
                    <a:pt x="60279" y="44932"/>
                  </a:cubicBezTo>
                  <a:cubicBezTo>
                    <a:pt x="60279" y="44120"/>
                    <a:pt x="60279" y="43578"/>
                    <a:pt x="60279" y="42676"/>
                  </a:cubicBezTo>
                  <a:cubicBezTo>
                    <a:pt x="60279" y="41774"/>
                    <a:pt x="60279" y="41593"/>
                    <a:pt x="60279" y="40781"/>
                  </a:cubicBezTo>
                  <a:cubicBezTo>
                    <a:pt x="60279" y="39969"/>
                    <a:pt x="60093" y="39157"/>
                    <a:pt x="60093" y="38436"/>
                  </a:cubicBezTo>
                  <a:close/>
                  <a:moveTo>
                    <a:pt x="94325" y="44842"/>
                  </a:moveTo>
                  <a:cubicBezTo>
                    <a:pt x="94139" y="44842"/>
                    <a:pt x="93953" y="44842"/>
                    <a:pt x="93767" y="44842"/>
                  </a:cubicBezTo>
                  <a:cubicBezTo>
                    <a:pt x="93581" y="44842"/>
                    <a:pt x="93395" y="44842"/>
                    <a:pt x="93209" y="44932"/>
                  </a:cubicBezTo>
                  <a:cubicBezTo>
                    <a:pt x="93209" y="44932"/>
                    <a:pt x="93023" y="44932"/>
                    <a:pt x="92837" y="44932"/>
                  </a:cubicBezTo>
                  <a:cubicBezTo>
                    <a:pt x="92651" y="44932"/>
                    <a:pt x="92465" y="44842"/>
                    <a:pt x="92279" y="44842"/>
                  </a:cubicBezTo>
                  <a:cubicBezTo>
                    <a:pt x="92093" y="44842"/>
                    <a:pt x="91906" y="44842"/>
                    <a:pt x="91720" y="44842"/>
                  </a:cubicBezTo>
                  <a:cubicBezTo>
                    <a:pt x="91534" y="44751"/>
                    <a:pt x="91534" y="44751"/>
                    <a:pt x="91348" y="44661"/>
                  </a:cubicBezTo>
                  <a:cubicBezTo>
                    <a:pt x="90976" y="44571"/>
                    <a:pt x="90790" y="44481"/>
                    <a:pt x="90604" y="44390"/>
                  </a:cubicBezTo>
                  <a:cubicBezTo>
                    <a:pt x="90232" y="44210"/>
                    <a:pt x="90046" y="44030"/>
                    <a:pt x="90046" y="44030"/>
                  </a:cubicBezTo>
                  <a:cubicBezTo>
                    <a:pt x="90046" y="44030"/>
                    <a:pt x="90046" y="44210"/>
                    <a:pt x="90232" y="44481"/>
                  </a:cubicBezTo>
                  <a:cubicBezTo>
                    <a:pt x="90232" y="44571"/>
                    <a:pt x="90418" y="44661"/>
                    <a:pt x="90604" y="44751"/>
                  </a:cubicBezTo>
                  <a:cubicBezTo>
                    <a:pt x="90604" y="44842"/>
                    <a:pt x="90790" y="44842"/>
                    <a:pt x="90976" y="44932"/>
                  </a:cubicBezTo>
                  <a:cubicBezTo>
                    <a:pt x="91162" y="45022"/>
                    <a:pt x="91348" y="45112"/>
                    <a:pt x="91534" y="45112"/>
                  </a:cubicBezTo>
                  <a:cubicBezTo>
                    <a:pt x="91720" y="45203"/>
                    <a:pt x="91906" y="45203"/>
                    <a:pt x="92093" y="45203"/>
                  </a:cubicBezTo>
                  <a:cubicBezTo>
                    <a:pt x="92279" y="45203"/>
                    <a:pt x="92651" y="45293"/>
                    <a:pt x="92837" y="45293"/>
                  </a:cubicBezTo>
                  <a:cubicBezTo>
                    <a:pt x="93023" y="45203"/>
                    <a:pt x="93209" y="45203"/>
                    <a:pt x="93395" y="45203"/>
                  </a:cubicBezTo>
                  <a:cubicBezTo>
                    <a:pt x="93767" y="45203"/>
                    <a:pt x="94139" y="45112"/>
                    <a:pt x="94325" y="45022"/>
                  </a:cubicBezTo>
                  <a:cubicBezTo>
                    <a:pt x="94697" y="44932"/>
                    <a:pt x="94883" y="44842"/>
                    <a:pt x="95069" y="44751"/>
                  </a:cubicBezTo>
                  <a:cubicBezTo>
                    <a:pt x="95255" y="44751"/>
                    <a:pt x="95255" y="44661"/>
                    <a:pt x="95255" y="44661"/>
                  </a:cubicBezTo>
                  <a:cubicBezTo>
                    <a:pt x="95255" y="44661"/>
                    <a:pt x="95069" y="44751"/>
                    <a:pt x="94883" y="44751"/>
                  </a:cubicBezTo>
                  <a:cubicBezTo>
                    <a:pt x="94697" y="44751"/>
                    <a:pt x="94511" y="44751"/>
                    <a:pt x="94325" y="44842"/>
                  </a:cubicBezTo>
                  <a:close/>
                  <a:moveTo>
                    <a:pt x="64372" y="84631"/>
                  </a:moveTo>
                  <a:cubicBezTo>
                    <a:pt x="66604" y="84270"/>
                    <a:pt x="69209" y="84180"/>
                    <a:pt x="71255" y="84631"/>
                  </a:cubicBezTo>
                  <a:cubicBezTo>
                    <a:pt x="71441" y="84631"/>
                    <a:pt x="71813" y="84721"/>
                    <a:pt x="72000" y="84721"/>
                  </a:cubicBezTo>
                  <a:cubicBezTo>
                    <a:pt x="69953" y="83819"/>
                    <a:pt x="66418" y="83639"/>
                    <a:pt x="64372" y="84631"/>
                  </a:cubicBezTo>
                  <a:close/>
                  <a:moveTo>
                    <a:pt x="65860" y="111969"/>
                  </a:moveTo>
                  <a:cubicBezTo>
                    <a:pt x="65860" y="111699"/>
                    <a:pt x="65860" y="111518"/>
                    <a:pt x="65860" y="111428"/>
                  </a:cubicBezTo>
                  <a:cubicBezTo>
                    <a:pt x="65860" y="111248"/>
                    <a:pt x="65860" y="111248"/>
                    <a:pt x="65860" y="111248"/>
                  </a:cubicBezTo>
                  <a:cubicBezTo>
                    <a:pt x="65860" y="111248"/>
                    <a:pt x="65860" y="111248"/>
                    <a:pt x="65860" y="111428"/>
                  </a:cubicBezTo>
                  <a:cubicBezTo>
                    <a:pt x="65860" y="111518"/>
                    <a:pt x="65860" y="111699"/>
                    <a:pt x="65860" y="111969"/>
                  </a:cubicBezTo>
                  <a:cubicBezTo>
                    <a:pt x="65860" y="112421"/>
                    <a:pt x="65860" y="113142"/>
                    <a:pt x="66232" y="113954"/>
                  </a:cubicBezTo>
                  <a:cubicBezTo>
                    <a:pt x="66604" y="114676"/>
                    <a:pt x="66976" y="115669"/>
                    <a:pt x="67348" y="116571"/>
                  </a:cubicBezTo>
                  <a:cubicBezTo>
                    <a:pt x="67348" y="117112"/>
                    <a:pt x="67534" y="117654"/>
                    <a:pt x="67348" y="118105"/>
                  </a:cubicBezTo>
                  <a:cubicBezTo>
                    <a:pt x="67162" y="118375"/>
                    <a:pt x="66976" y="118556"/>
                    <a:pt x="66604" y="118736"/>
                  </a:cubicBezTo>
                  <a:cubicBezTo>
                    <a:pt x="66232" y="118827"/>
                    <a:pt x="65860" y="118917"/>
                    <a:pt x="65302" y="119007"/>
                  </a:cubicBezTo>
                  <a:cubicBezTo>
                    <a:pt x="64744" y="119007"/>
                    <a:pt x="64186" y="119007"/>
                    <a:pt x="63813" y="118917"/>
                  </a:cubicBezTo>
                  <a:cubicBezTo>
                    <a:pt x="63441" y="118917"/>
                    <a:pt x="63255" y="118917"/>
                    <a:pt x="62883" y="118917"/>
                  </a:cubicBezTo>
                  <a:cubicBezTo>
                    <a:pt x="62697" y="118917"/>
                    <a:pt x="62511" y="118827"/>
                    <a:pt x="62325" y="118736"/>
                  </a:cubicBezTo>
                  <a:cubicBezTo>
                    <a:pt x="62139" y="118646"/>
                    <a:pt x="61953" y="118375"/>
                    <a:pt x="61767" y="118105"/>
                  </a:cubicBezTo>
                  <a:cubicBezTo>
                    <a:pt x="61581" y="117924"/>
                    <a:pt x="61581" y="117654"/>
                    <a:pt x="61581" y="117383"/>
                  </a:cubicBezTo>
                  <a:cubicBezTo>
                    <a:pt x="61581" y="116932"/>
                    <a:pt x="61767" y="116481"/>
                    <a:pt x="61953" y="116030"/>
                  </a:cubicBezTo>
                  <a:cubicBezTo>
                    <a:pt x="61953" y="115759"/>
                    <a:pt x="62139" y="115578"/>
                    <a:pt x="62139" y="115308"/>
                  </a:cubicBezTo>
                  <a:cubicBezTo>
                    <a:pt x="62325" y="115127"/>
                    <a:pt x="62325" y="114947"/>
                    <a:pt x="62511" y="114766"/>
                  </a:cubicBezTo>
                  <a:cubicBezTo>
                    <a:pt x="62697" y="114315"/>
                    <a:pt x="62697" y="113954"/>
                    <a:pt x="62697" y="113593"/>
                  </a:cubicBezTo>
                  <a:cubicBezTo>
                    <a:pt x="62883" y="113323"/>
                    <a:pt x="62883" y="112962"/>
                    <a:pt x="62883" y="112781"/>
                  </a:cubicBezTo>
                  <a:cubicBezTo>
                    <a:pt x="62883" y="112330"/>
                    <a:pt x="62883" y="112060"/>
                    <a:pt x="62883" y="112060"/>
                  </a:cubicBezTo>
                  <a:cubicBezTo>
                    <a:pt x="62883" y="112060"/>
                    <a:pt x="62883" y="112330"/>
                    <a:pt x="62697" y="112781"/>
                  </a:cubicBezTo>
                  <a:cubicBezTo>
                    <a:pt x="62697" y="112962"/>
                    <a:pt x="62511" y="113323"/>
                    <a:pt x="62511" y="113593"/>
                  </a:cubicBezTo>
                  <a:cubicBezTo>
                    <a:pt x="62325" y="113954"/>
                    <a:pt x="62325" y="114315"/>
                    <a:pt x="62139" y="114676"/>
                  </a:cubicBezTo>
                  <a:cubicBezTo>
                    <a:pt x="61953" y="114857"/>
                    <a:pt x="61767" y="115037"/>
                    <a:pt x="61767" y="115308"/>
                  </a:cubicBezTo>
                  <a:cubicBezTo>
                    <a:pt x="61581" y="115488"/>
                    <a:pt x="61395" y="115759"/>
                    <a:pt x="61395" y="115939"/>
                  </a:cubicBezTo>
                  <a:cubicBezTo>
                    <a:pt x="61209" y="116390"/>
                    <a:pt x="61023" y="116932"/>
                    <a:pt x="61023" y="117383"/>
                  </a:cubicBezTo>
                  <a:cubicBezTo>
                    <a:pt x="61023" y="117654"/>
                    <a:pt x="61023" y="117924"/>
                    <a:pt x="61023" y="118195"/>
                  </a:cubicBezTo>
                  <a:cubicBezTo>
                    <a:pt x="61209" y="118466"/>
                    <a:pt x="61395" y="118736"/>
                    <a:pt x="61953" y="119007"/>
                  </a:cubicBezTo>
                  <a:cubicBezTo>
                    <a:pt x="62139" y="119097"/>
                    <a:pt x="62511" y="119187"/>
                    <a:pt x="62697" y="119187"/>
                  </a:cubicBezTo>
                  <a:cubicBezTo>
                    <a:pt x="63069" y="119278"/>
                    <a:pt x="63255" y="119278"/>
                    <a:pt x="63627" y="119278"/>
                  </a:cubicBezTo>
                  <a:cubicBezTo>
                    <a:pt x="64186" y="119368"/>
                    <a:pt x="64744" y="119368"/>
                    <a:pt x="65302" y="119368"/>
                  </a:cubicBezTo>
                  <a:cubicBezTo>
                    <a:pt x="66046" y="119278"/>
                    <a:pt x="66604" y="119187"/>
                    <a:pt x="67162" y="118917"/>
                  </a:cubicBezTo>
                  <a:cubicBezTo>
                    <a:pt x="67534" y="118736"/>
                    <a:pt x="67720" y="118466"/>
                    <a:pt x="67906" y="118195"/>
                  </a:cubicBezTo>
                  <a:cubicBezTo>
                    <a:pt x="68279" y="117654"/>
                    <a:pt x="68093" y="117022"/>
                    <a:pt x="67906" y="116571"/>
                  </a:cubicBezTo>
                  <a:cubicBezTo>
                    <a:pt x="67534" y="115578"/>
                    <a:pt x="66976" y="114676"/>
                    <a:pt x="66604" y="113864"/>
                  </a:cubicBezTo>
                  <a:cubicBezTo>
                    <a:pt x="66232" y="113052"/>
                    <a:pt x="66046" y="112421"/>
                    <a:pt x="65860" y="111969"/>
                  </a:cubicBezTo>
                  <a:close/>
                  <a:moveTo>
                    <a:pt x="64000" y="14526"/>
                  </a:moveTo>
                  <a:cubicBezTo>
                    <a:pt x="64372" y="14616"/>
                    <a:pt x="64372" y="14616"/>
                    <a:pt x="64372" y="14616"/>
                  </a:cubicBezTo>
                  <a:cubicBezTo>
                    <a:pt x="64372" y="14616"/>
                    <a:pt x="64372" y="14526"/>
                    <a:pt x="64000" y="14526"/>
                  </a:cubicBezTo>
                  <a:cubicBezTo>
                    <a:pt x="63813" y="14436"/>
                    <a:pt x="63441" y="14345"/>
                    <a:pt x="63069" y="14255"/>
                  </a:cubicBezTo>
                  <a:cubicBezTo>
                    <a:pt x="62883" y="14255"/>
                    <a:pt x="62697" y="14165"/>
                    <a:pt x="62511" y="14165"/>
                  </a:cubicBezTo>
                  <a:cubicBezTo>
                    <a:pt x="62139" y="14165"/>
                    <a:pt x="61953" y="14075"/>
                    <a:pt x="61581" y="14075"/>
                  </a:cubicBezTo>
                  <a:cubicBezTo>
                    <a:pt x="61395" y="14075"/>
                    <a:pt x="61023" y="13984"/>
                    <a:pt x="60837" y="13984"/>
                  </a:cubicBezTo>
                  <a:cubicBezTo>
                    <a:pt x="60465" y="13984"/>
                    <a:pt x="60279" y="13984"/>
                    <a:pt x="59906" y="13984"/>
                  </a:cubicBezTo>
                  <a:cubicBezTo>
                    <a:pt x="59348" y="13984"/>
                    <a:pt x="58604" y="13984"/>
                    <a:pt x="58232" y="14075"/>
                  </a:cubicBezTo>
                  <a:cubicBezTo>
                    <a:pt x="57860" y="14075"/>
                    <a:pt x="57674" y="14075"/>
                    <a:pt x="57302" y="14165"/>
                  </a:cubicBezTo>
                  <a:cubicBezTo>
                    <a:pt x="57116" y="14165"/>
                    <a:pt x="56930" y="14255"/>
                    <a:pt x="56744" y="14255"/>
                  </a:cubicBezTo>
                  <a:cubicBezTo>
                    <a:pt x="55813" y="14436"/>
                    <a:pt x="55255" y="14616"/>
                    <a:pt x="55255" y="14616"/>
                  </a:cubicBezTo>
                  <a:cubicBezTo>
                    <a:pt x="55255" y="14616"/>
                    <a:pt x="56000" y="14526"/>
                    <a:pt x="56744" y="14436"/>
                  </a:cubicBezTo>
                  <a:cubicBezTo>
                    <a:pt x="57116" y="14436"/>
                    <a:pt x="57674" y="14436"/>
                    <a:pt x="58232" y="14345"/>
                  </a:cubicBezTo>
                  <a:cubicBezTo>
                    <a:pt x="58418" y="14345"/>
                    <a:pt x="58790" y="14345"/>
                    <a:pt x="58976" y="14345"/>
                  </a:cubicBezTo>
                  <a:cubicBezTo>
                    <a:pt x="59348" y="14345"/>
                    <a:pt x="59534" y="14345"/>
                    <a:pt x="59906" y="14345"/>
                  </a:cubicBezTo>
                  <a:cubicBezTo>
                    <a:pt x="60465" y="14345"/>
                    <a:pt x="61023" y="14345"/>
                    <a:pt x="61581" y="14345"/>
                  </a:cubicBezTo>
                  <a:cubicBezTo>
                    <a:pt x="61767" y="14436"/>
                    <a:pt x="62139" y="14436"/>
                    <a:pt x="62325" y="14436"/>
                  </a:cubicBezTo>
                  <a:cubicBezTo>
                    <a:pt x="62511" y="14436"/>
                    <a:pt x="62697" y="14436"/>
                    <a:pt x="63069" y="14436"/>
                  </a:cubicBezTo>
                  <a:cubicBezTo>
                    <a:pt x="63255" y="14526"/>
                    <a:pt x="63441" y="14526"/>
                    <a:pt x="63627" y="14526"/>
                  </a:cubicBezTo>
                  <a:cubicBezTo>
                    <a:pt x="63813" y="14526"/>
                    <a:pt x="64000" y="14526"/>
                    <a:pt x="64000" y="14526"/>
                  </a:cubicBezTo>
                  <a:close/>
                  <a:moveTo>
                    <a:pt x="118511" y="61353"/>
                  </a:moveTo>
                  <a:cubicBezTo>
                    <a:pt x="117767" y="61172"/>
                    <a:pt x="118139" y="61263"/>
                    <a:pt x="118511" y="61353"/>
                  </a:cubicBezTo>
                  <a:cubicBezTo>
                    <a:pt x="115906" y="60631"/>
                    <a:pt x="114418" y="59187"/>
                    <a:pt x="112372" y="58195"/>
                  </a:cubicBezTo>
                  <a:cubicBezTo>
                    <a:pt x="111441" y="57654"/>
                    <a:pt x="110325" y="57203"/>
                    <a:pt x="109023" y="57022"/>
                  </a:cubicBezTo>
                  <a:cubicBezTo>
                    <a:pt x="108465" y="57022"/>
                    <a:pt x="107534" y="57022"/>
                    <a:pt x="107162" y="56932"/>
                  </a:cubicBezTo>
                  <a:cubicBezTo>
                    <a:pt x="106976" y="56842"/>
                    <a:pt x="106790" y="56571"/>
                    <a:pt x="106790" y="56481"/>
                  </a:cubicBezTo>
                  <a:cubicBezTo>
                    <a:pt x="106604" y="56300"/>
                    <a:pt x="106418" y="56030"/>
                    <a:pt x="106232" y="55849"/>
                  </a:cubicBezTo>
                  <a:cubicBezTo>
                    <a:pt x="105116" y="54406"/>
                    <a:pt x="104372" y="52872"/>
                    <a:pt x="104000" y="51338"/>
                  </a:cubicBezTo>
                  <a:cubicBezTo>
                    <a:pt x="103813" y="50345"/>
                    <a:pt x="103813" y="49443"/>
                    <a:pt x="103441" y="48541"/>
                  </a:cubicBezTo>
                  <a:cubicBezTo>
                    <a:pt x="102697" y="46917"/>
                    <a:pt x="101767" y="45383"/>
                    <a:pt x="100465" y="43849"/>
                  </a:cubicBezTo>
                  <a:cubicBezTo>
                    <a:pt x="100093" y="43308"/>
                    <a:pt x="99534" y="42586"/>
                    <a:pt x="98790" y="42045"/>
                  </a:cubicBezTo>
                  <a:cubicBezTo>
                    <a:pt x="98232" y="41684"/>
                    <a:pt x="97674" y="41323"/>
                    <a:pt x="97488" y="40781"/>
                  </a:cubicBezTo>
                  <a:cubicBezTo>
                    <a:pt x="97116" y="40060"/>
                    <a:pt x="97302" y="39248"/>
                    <a:pt x="97116" y="38436"/>
                  </a:cubicBezTo>
                  <a:cubicBezTo>
                    <a:pt x="96930" y="37624"/>
                    <a:pt x="96744" y="36902"/>
                    <a:pt x="96558" y="36090"/>
                  </a:cubicBezTo>
                  <a:cubicBezTo>
                    <a:pt x="96186" y="34556"/>
                    <a:pt x="95627" y="33022"/>
                    <a:pt x="94883" y="31488"/>
                  </a:cubicBezTo>
                  <a:cubicBezTo>
                    <a:pt x="94697" y="31127"/>
                    <a:pt x="94883" y="30766"/>
                    <a:pt x="95069" y="30406"/>
                  </a:cubicBezTo>
                  <a:cubicBezTo>
                    <a:pt x="95069" y="30045"/>
                    <a:pt x="95069" y="29593"/>
                    <a:pt x="95069" y="29233"/>
                  </a:cubicBezTo>
                  <a:cubicBezTo>
                    <a:pt x="95069" y="28421"/>
                    <a:pt x="95069" y="27609"/>
                    <a:pt x="94883" y="26796"/>
                  </a:cubicBezTo>
                  <a:cubicBezTo>
                    <a:pt x="94511" y="25353"/>
                    <a:pt x="92651" y="24090"/>
                    <a:pt x="91162" y="22917"/>
                  </a:cubicBezTo>
                  <a:cubicBezTo>
                    <a:pt x="89488" y="21563"/>
                    <a:pt x="86697" y="21022"/>
                    <a:pt x="83534" y="20751"/>
                  </a:cubicBezTo>
                  <a:cubicBezTo>
                    <a:pt x="82046" y="20571"/>
                    <a:pt x="80372" y="20571"/>
                    <a:pt x="78697" y="20481"/>
                  </a:cubicBezTo>
                  <a:cubicBezTo>
                    <a:pt x="77953" y="20481"/>
                    <a:pt x="77209" y="20481"/>
                    <a:pt x="76465" y="20481"/>
                  </a:cubicBezTo>
                  <a:cubicBezTo>
                    <a:pt x="75906" y="20481"/>
                    <a:pt x="75720" y="20481"/>
                    <a:pt x="75348" y="20300"/>
                  </a:cubicBezTo>
                  <a:cubicBezTo>
                    <a:pt x="75162" y="20210"/>
                    <a:pt x="74790" y="20120"/>
                    <a:pt x="74418" y="20030"/>
                  </a:cubicBezTo>
                  <a:cubicBezTo>
                    <a:pt x="73116" y="19578"/>
                    <a:pt x="71813" y="19127"/>
                    <a:pt x="70325" y="18766"/>
                  </a:cubicBezTo>
                  <a:cubicBezTo>
                    <a:pt x="69953" y="18676"/>
                    <a:pt x="69581" y="18496"/>
                    <a:pt x="69209" y="18406"/>
                  </a:cubicBezTo>
                  <a:cubicBezTo>
                    <a:pt x="69023" y="18406"/>
                    <a:pt x="68651" y="18315"/>
                    <a:pt x="68465" y="18225"/>
                  </a:cubicBezTo>
                  <a:cubicBezTo>
                    <a:pt x="68465" y="18135"/>
                    <a:pt x="68465" y="18045"/>
                    <a:pt x="68465" y="18045"/>
                  </a:cubicBezTo>
                  <a:cubicBezTo>
                    <a:pt x="68279" y="17323"/>
                    <a:pt x="68093" y="16601"/>
                    <a:pt x="67906" y="15969"/>
                  </a:cubicBezTo>
                  <a:cubicBezTo>
                    <a:pt x="67906" y="15609"/>
                    <a:pt x="67906" y="15338"/>
                    <a:pt x="67720" y="15067"/>
                  </a:cubicBezTo>
                  <a:cubicBezTo>
                    <a:pt x="67720" y="14977"/>
                    <a:pt x="67720" y="14887"/>
                    <a:pt x="67720" y="14887"/>
                  </a:cubicBezTo>
                  <a:cubicBezTo>
                    <a:pt x="67720" y="14796"/>
                    <a:pt x="67906" y="14796"/>
                    <a:pt x="68093" y="14706"/>
                  </a:cubicBezTo>
                  <a:cubicBezTo>
                    <a:pt x="68465" y="14616"/>
                    <a:pt x="68651" y="14526"/>
                    <a:pt x="69023" y="14345"/>
                  </a:cubicBezTo>
                  <a:cubicBezTo>
                    <a:pt x="69581" y="13984"/>
                    <a:pt x="69767" y="13533"/>
                    <a:pt x="70139" y="13082"/>
                  </a:cubicBezTo>
                  <a:cubicBezTo>
                    <a:pt x="70511" y="12451"/>
                    <a:pt x="70883" y="11819"/>
                    <a:pt x="71255" y="11187"/>
                  </a:cubicBezTo>
                  <a:cubicBezTo>
                    <a:pt x="72744" y="8481"/>
                    <a:pt x="73488" y="5052"/>
                    <a:pt x="70325" y="2526"/>
                  </a:cubicBezTo>
                  <a:cubicBezTo>
                    <a:pt x="68837" y="1443"/>
                    <a:pt x="66604" y="631"/>
                    <a:pt x="63813" y="270"/>
                  </a:cubicBezTo>
                  <a:cubicBezTo>
                    <a:pt x="62883" y="180"/>
                    <a:pt x="60093" y="0"/>
                    <a:pt x="58232" y="180"/>
                  </a:cubicBezTo>
                  <a:cubicBezTo>
                    <a:pt x="55441" y="360"/>
                    <a:pt x="52837" y="812"/>
                    <a:pt x="50976" y="1714"/>
                  </a:cubicBezTo>
                  <a:cubicBezTo>
                    <a:pt x="48930" y="2796"/>
                    <a:pt x="48000" y="4150"/>
                    <a:pt x="47627" y="5503"/>
                  </a:cubicBezTo>
                  <a:cubicBezTo>
                    <a:pt x="46697" y="8300"/>
                    <a:pt x="48186" y="11007"/>
                    <a:pt x="50046" y="13533"/>
                  </a:cubicBezTo>
                  <a:cubicBezTo>
                    <a:pt x="50232" y="13894"/>
                    <a:pt x="50604" y="14165"/>
                    <a:pt x="50976" y="14345"/>
                  </a:cubicBezTo>
                  <a:cubicBezTo>
                    <a:pt x="51162" y="14436"/>
                    <a:pt x="51348" y="14616"/>
                    <a:pt x="51720" y="14706"/>
                  </a:cubicBezTo>
                  <a:cubicBezTo>
                    <a:pt x="51720" y="14706"/>
                    <a:pt x="52093" y="14796"/>
                    <a:pt x="52093" y="14887"/>
                  </a:cubicBezTo>
                  <a:cubicBezTo>
                    <a:pt x="52279" y="14977"/>
                    <a:pt x="52093" y="15338"/>
                    <a:pt x="52093" y="15428"/>
                  </a:cubicBezTo>
                  <a:cubicBezTo>
                    <a:pt x="51906" y="16150"/>
                    <a:pt x="51720" y="16962"/>
                    <a:pt x="51534" y="17684"/>
                  </a:cubicBezTo>
                  <a:cubicBezTo>
                    <a:pt x="51534" y="17774"/>
                    <a:pt x="51534" y="18045"/>
                    <a:pt x="51348" y="18225"/>
                  </a:cubicBezTo>
                  <a:cubicBezTo>
                    <a:pt x="51348" y="18315"/>
                    <a:pt x="50790" y="18406"/>
                    <a:pt x="50604" y="18406"/>
                  </a:cubicBezTo>
                  <a:cubicBezTo>
                    <a:pt x="50232" y="18496"/>
                    <a:pt x="49860" y="18676"/>
                    <a:pt x="49488" y="18766"/>
                  </a:cubicBezTo>
                  <a:cubicBezTo>
                    <a:pt x="48930" y="18947"/>
                    <a:pt x="48186" y="19127"/>
                    <a:pt x="47441" y="19398"/>
                  </a:cubicBezTo>
                  <a:cubicBezTo>
                    <a:pt x="46697" y="19578"/>
                    <a:pt x="46139" y="19759"/>
                    <a:pt x="45395" y="20030"/>
                  </a:cubicBezTo>
                  <a:cubicBezTo>
                    <a:pt x="45209" y="20120"/>
                    <a:pt x="44837" y="20210"/>
                    <a:pt x="44651" y="20300"/>
                  </a:cubicBezTo>
                  <a:cubicBezTo>
                    <a:pt x="44093" y="20481"/>
                    <a:pt x="44093" y="20481"/>
                    <a:pt x="43534" y="20481"/>
                  </a:cubicBezTo>
                  <a:cubicBezTo>
                    <a:pt x="41860" y="20481"/>
                    <a:pt x="40186" y="20481"/>
                    <a:pt x="38511" y="20571"/>
                  </a:cubicBezTo>
                  <a:cubicBezTo>
                    <a:pt x="35720" y="20751"/>
                    <a:pt x="32186" y="21022"/>
                    <a:pt x="30139" y="22015"/>
                  </a:cubicBezTo>
                  <a:cubicBezTo>
                    <a:pt x="29023" y="22556"/>
                    <a:pt x="28279" y="23187"/>
                    <a:pt x="27534" y="23819"/>
                  </a:cubicBezTo>
                  <a:cubicBezTo>
                    <a:pt x="26790" y="24451"/>
                    <a:pt x="26046" y="25082"/>
                    <a:pt x="25488" y="25804"/>
                  </a:cubicBezTo>
                  <a:cubicBezTo>
                    <a:pt x="24930" y="26526"/>
                    <a:pt x="24930" y="27338"/>
                    <a:pt x="24744" y="28060"/>
                  </a:cubicBezTo>
                  <a:cubicBezTo>
                    <a:pt x="24744" y="28872"/>
                    <a:pt x="24744" y="29684"/>
                    <a:pt x="24930" y="30406"/>
                  </a:cubicBezTo>
                  <a:cubicBezTo>
                    <a:pt x="24930" y="30766"/>
                    <a:pt x="25116" y="31127"/>
                    <a:pt x="24930" y="31488"/>
                  </a:cubicBezTo>
                  <a:cubicBezTo>
                    <a:pt x="24744" y="31939"/>
                    <a:pt x="24558" y="32300"/>
                    <a:pt x="24372" y="32661"/>
                  </a:cubicBezTo>
                  <a:cubicBezTo>
                    <a:pt x="24186" y="33473"/>
                    <a:pt x="23813" y="34195"/>
                    <a:pt x="23627" y="35007"/>
                  </a:cubicBezTo>
                  <a:cubicBezTo>
                    <a:pt x="23069" y="36541"/>
                    <a:pt x="22697" y="38165"/>
                    <a:pt x="22697" y="39699"/>
                  </a:cubicBezTo>
                  <a:cubicBezTo>
                    <a:pt x="22511" y="40511"/>
                    <a:pt x="22511" y="41142"/>
                    <a:pt x="21581" y="41774"/>
                  </a:cubicBezTo>
                  <a:cubicBezTo>
                    <a:pt x="21023" y="42135"/>
                    <a:pt x="20651" y="42496"/>
                    <a:pt x="20279" y="42947"/>
                  </a:cubicBezTo>
                  <a:cubicBezTo>
                    <a:pt x="18046" y="45293"/>
                    <a:pt x="16558" y="47909"/>
                    <a:pt x="16000" y="50526"/>
                  </a:cubicBezTo>
                  <a:cubicBezTo>
                    <a:pt x="15627" y="51969"/>
                    <a:pt x="15255" y="53413"/>
                    <a:pt x="14325" y="54857"/>
                  </a:cubicBezTo>
                  <a:cubicBezTo>
                    <a:pt x="14139" y="55218"/>
                    <a:pt x="13953" y="55488"/>
                    <a:pt x="13581" y="55849"/>
                  </a:cubicBezTo>
                  <a:cubicBezTo>
                    <a:pt x="13581" y="56030"/>
                    <a:pt x="13395" y="56210"/>
                    <a:pt x="13209" y="56390"/>
                  </a:cubicBezTo>
                  <a:cubicBezTo>
                    <a:pt x="13023" y="56571"/>
                    <a:pt x="12837" y="56842"/>
                    <a:pt x="12651" y="56932"/>
                  </a:cubicBezTo>
                  <a:cubicBezTo>
                    <a:pt x="12465" y="57022"/>
                    <a:pt x="11348" y="57022"/>
                    <a:pt x="10976" y="57022"/>
                  </a:cubicBezTo>
                  <a:cubicBezTo>
                    <a:pt x="10232" y="57112"/>
                    <a:pt x="9488" y="57293"/>
                    <a:pt x="8930" y="57473"/>
                  </a:cubicBezTo>
                  <a:cubicBezTo>
                    <a:pt x="6511" y="58375"/>
                    <a:pt x="5023" y="59729"/>
                    <a:pt x="2976" y="60812"/>
                  </a:cubicBezTo>
                  <a:cubicBezTo>
                    <a:pt x="2418" y="60992"/>
                    <a:pt x="1860" y="61172"/>
                    <a:pt x="1302" y="61353"/>
                  </a:cubicBezTo>
                  <a:cubicBezTo>
                    <a:pt x="930" y="61533"/>
                    <a:pt x="372" y="61714"/>
                    <a:pt x="372" y="61984"/>
                  </a:cubicBezTo>
                  <a:cubicBezTo>
                    <a:pt x="372" y="62526"/>
                    <a:pt x="1488" y="62616"/>
                    <a:pt x="2232" y="62616"/>
                  </a:cubicBezTo>
                  <a:cubicBezTo>
                    <a:pt x="3348" y="62526"/>
                    <a:pt x="4279" y="62436"/>
                    <a:pt x="5023" y="62165"/>
                  </a:cubicBezTo>
                  <a:cubicBezTo>
                    <a:pt x="5581" y="62075"/>
                    <a:pt x="5953" y="61804"/>
                    <a:pt x="6511" y="61624"/>
                  </a:cubicBezTo>
                  <a:cubicBezTo>
                    <a:pt x="6883" y="61443"/>
                    <a:pt x="7255" y="61172"/>
                    <a:pt x="7813" y="61082"/>
                  </a:cubicBezTo>
                  <a:cubicBezTo>
                    <a:pt x="7627" y="61624"/>
                    <a:pt x="6883" y="62165"/>
                    <a:pt x="6325" y="62616"/>
                  </a:cubicBezTo>
                  <a:cubicBezTo>
                    <a:pt x="5767" y="63248"/>
                    <a:pt x="5023" y="63789"/>
                    <a:pt x="4279" y="64421"/>
                  </a:cubicBezTo>
                  <a:cubicBezTo>
                    <a:pt x="3720" y="64872"/>
                    <a:pt x="2604" y="65503"/>
                    <a:pt x="3162" y="66045"/>
                  </a:cubicBezTo>
                  <a:cubicBezTo>
                    <a:pt x="4093" y="67127"/>
                    <a:pt x="5953" y="65774"/>
                    <a:pt x="6697" y="65413"/>
                  </a:cubicBezTo>
                  <a:cubicBezTo>
                    <a:pt x="7255" y="65052"/>
                    <a:pt x="7627" y="64691"/>
                    <a:pt x="8186" y="64330"/>
                  </a:cubicBezTo>
                  <a:cubicBezTo>
                    <a:pt x="8558" y="63969"/>
                    <a:pt x="9116" y="63609"/>
                    <a:pt x="9674" y="63428"/>
                  </a:cubicBezTo>
                  <a:cubicBezTo>
                    <a:pt x="9674" y="63699"/>
                    <a:pt x="9488" y="64060"/>
                    <a:pt x="9302" y="64421"/>
                  </a:cubicBezTo>
                  <a:cubicBezTo>
                    <a:pt x="8930" y="64781"/>
                    <a:pt x="8744" y="65142"/>
                    <a:pt x="8372" y="65503"/>
                  </a:cubicBezTo>
                  <a:cubicBezTo>
                    <a:pt x="8000" y="66135"/>
                    <a:pt x="7069" y="66947"/>
                    <a:pt x="7255" y="67578"/>
                  </a:cubicBezTo>
                  <a:cubicBezTo>
                    <a:pt x="7627" y="67939"/>
                    <a:pt x="8372" y="68210"/>
                    <a:pt x="9116" y="68030"/>
                  </a:cubicBezTo>
                  <a:cubicBezTo>
                    <a:pt x="9860" y="67849"/>
                    <a:pt x="10232" y="67308"/>
                    <a:pt x="10604" y="66947"/>
                  </a:cubicBezTo>
                  <a:cubicBezTo>
                    <a:pt x="11348" y="66045"/>
                    <a:pt x="11906" y="65052"/>
                    <a:pt x="12837" y="64150"/>
                  </a:cubicBezTo>
                  <a:cubicBezTo>
                    <a:pt x="12837" y="64962"/>
                    <a:pt x="12465" y="65774"/>
                    <a:pt x="12465" y="66586"/>
                  </a:cubicBezTo>
                  <a:cubicBezTo>
                    <a:pt x="12465" y="66947"/>
                    <a:pt x="12279" y="67578"/>
                    <a:pt x="13023" y="67849"/>
                  </a:cubicBezTo>
                  <a:cubicBezTo>
                    <a:pt x="13581" y="68120"/>
                    <a:pt x="14511" y="67939"/>
                    <a:pt x="14883" y="67669"/>
                  </a:cubicBezTo>
                  <a:cubicBezTo>
                    <a:pt x="15441" y="67218"/>
                    <a:pt x="15255" y="66496"/>
                    <a:pt x="15441" y="65954"/>
                  </a:cubicBezTo>
                  <a:cubicBezTo>
                    <a:pt x="15441" y="65503"/>
                    <a:pt x="15441" y="65142"/>
                    <a:pt x="15627" y="64691"/>
                  </a:cubicBezTo>
                  <a:cubicBezTo>
                    <a:pt x="15627" y="64511"/>
                    <a:pt x="15627" y="63969"/>
                    <a:pt x="16186" y="63879"/>
                  </a:cubicBezTo>
                  <a:cubicBezTo>
                    <a:pt x="16558" y="64060"/>
                    <a:pt x="16186" y="64781"/>
                    <a:pt x="16186" y="65052"/>
                  </a:cubicBezTo>
                  <a:cubicBezTo>
                    <a:pt x="16000" y="65503"/>
                    <a:pt x="16000" y="65954"/>
                    <a:pt x="16000" y="66406"/>
                  </a:cubicBezTo>
                  <a:cubicBezTo>
                    <a:pt x="16186" y="66857"/>
                    <a:pt x="16930" y="67398"/>
                    <a:pt x="17860" y="67037"/>
                  </a:cubicBezTo>
                  <a:cubicBezTo>
                    <a:pt x="18418" y="66766"/>
                    <a:pt x="18604" y="66315"/>
                    <a:pt x="18790" y="65954"/>
                  </a:cubicBezTo>
                  <a:cubicBezTo>
                    <a:pt x="18790" y="65503"/>
                    <a:pt x="18790" y="65142"/>
                    <a:pt x="18790" y="64691"/>
                  </a:cubicBezTo>
                  <a:cubicBezTo>
                    <a:pt x="18976" y="64150"/>
                    <a:pt x="19162" y="63609"/>
                    <a:pt x="19162" y="62977"/>
                  </a:cubicBezTo>
                  <a:cubicBezTo>
                    <a:pt x="19348" y="62706"/>
                    <a:pt x="19534" y="62526"/>
                    <a:pt x="19720" y="62255"/>
                  </a:cubicBezTo>
                  <a:cubicBezTo>
                    <a:pt x="20093" y="61804"/>
                    <a:pt x="20465" y="61353"/>
                    <a:pt x="20651" y="60902"/>
                  </a:cubicBezTo>
                  <a:cubicBezTo>
                    <a:pt x="20837" y="60451"/>
                    <a:pt x="21209" y="59909"/>
                    <a:pt x="21209" y="59458"/>
                  </a:cubicBezTo>
                  <a:cubicBezTo>
                    <a:pt x="21209" y="59278"/>
                    <a:pt x="21209" y="59187"/>
                    <a:pt x="21023" y="59007"/>
                  </a:cubicBezTo>
                  <a:cubicBezTo>
                    <a:pt x="21023" y="58917"/>
                    <a:pt x="20837" y="58736"/>
                    <a:pt x="20837" y="58646"/>
                  </a:cubicBezTo>
                  <a:cubicBezTo>
                    <a:pt x="20837" y="58466"/>
                    <a:pt x="21209" y="58195"/>
                    <a:pt x="21395" y="58015"/>
                  </a:cubicBezTo>
                  <a:cubicBezTo>
                    <a:pt x="22325" y="56842"/>
                    <a:pt x="23441" y="55759"/>
                    <a:pt x="24558" y="54676"/>
                  </a:cubicBezTo>
                  <a:cubicBezTo>
                    <a:pt x="27162" y="52060"/>
                    <a:pt x="30139" y="49533"/>
                    <a:pt x="32000" y="46827"/>
                  </a:cubicBezTo>
                  <a:cubicBezTo>
                    <a:pt x="32930" y="45293"/>
                    <a:pt x="33488" y="43759"/>
                    <a:pt x="34232" y="42315"/>
                  </a:cubicBezTo>
                  <a:cubicBezTo>
                    <a:pt x="34976" y="40962"/>
                    <a:pt x="35906" y="39609"/>
                    <a:pt x="37023" y="38345"/>
                  </a:cubicBezTo>
                  <a:cubicBezTo>
                    <a:pt x="37395" y="39067"/>
                    <a:pt x="37767" y="39789"/>
                    <a:pt x="38139" y="40511"/>
                  </a:cubicBezTo>
                  <a:cubicBezTo>
                    <a:pt x="38325" y="41052"/>
                    <a:pt x="38883" y="41593"/>
                    <a:pt x="39069" y="42225"/>
                  </a:cubicBezTo>
                  <a:cubicBezTo>
                    <a:pt x="39069" y="42857"/>
                    <a:pt x="39069" y="43488"/>
                    <a:pt x="39069" y="44210"/>
                  </a:cubicBezTo>
                  <a:cubicBezTo>
                    <a:pt x="38883" y="45203"/>
                    <a:pt x="38883" y="46195"/>
                    <a:pt x="38883" y="47278"/>
                  </a:cubicBezTo>
                  <a:cubicBezTo>
                    <a:pt x="38883" y="47819"/>
                    <a:pt x="38697" y="48451"/>
                    <a:pt x="38883" y="48992"/>
                  </a:cubicBezTo>
                  <a:cubicBezTo>
                    <a:pt x="38883" y="49263"/>
                    <a:pt x="39255" y="49443"/>
                    <a:pt x="39441" y="49714"/>
                  </a:cubicBezTo>
                  <a:cubicBezTo>
                    <a:pt x="39627" y="50075"/>
                    <a:pt x="39255" y="50796"/>
                    <a:pt x="39069" y="51248"/>
                  </a:cubicBezTo>
                  <a:cubicBezTo>
                    <a:pt x="38697" y="52240"/>
                    <a:pt x="38325" y="53323"/>
                    <a:pt x="37953" y="54315"/>
                  </a:cubicBezTo>
                  <a:cubicBezTo>
                    <a:pt x="36651" y="58466"/>
                    <a:pt x="37209" y="62706"/>
                    <a:pt x="37767" y="66766"/>
                  </a:cubicBezTo>
                  <a:cubicBezTo>
                    <a:pt x="38325" y="70917"/>
                    <a:pt x="39627" y="74977"/>
                    <a:pt x="41860" y="79037"/>
                  </a:cubicBezTo>
                  <a:cubicBezTo>
                    <a:pt x="42976" y="80751"/>
                    <a:pt x="43906" y="82466"/>
                    <a:pt x="44093" y="84270"/>
                  </a:cubicBezTo>
                  <a:cubicBezTo>
                    <a:pt x="44093" y="85804"/>
                    <a:pt x="43348" y="87248"/>
                    <a:pt x="42604" y="88781"/>
                  </a:cubicBezTo>
                  <a:cubicBezTo>
                    <a:pt x="41674" y="90766"/>
                    <a:pt x="41116" y="92751"/>
                    <a:pt x="41674" y="94827"/>
                  </a:cubicBezTo>
                  <a:cubicBezTo>
                    <a:pt x="42232" y="96812"/>
                    <a:pt x="43348" y="98796"/>
                    <a:pt x="44651" y="100691"/>
                  </a:cubicBezTo>
                  <a:cubicBezTo>
                    <a:pt x="45767" y="102586"/>
                    <a:pt x="46883" y="104390"/>
                    <a:pt x="48000" y="106195"/>
                  </a:cubicBezTo>
                  <a:cubicBezTo>
                    <a:pt x="48930" y="107639"/>
                    <a:pt x="49860" y="109082"/>
                    <a:pt x="50604" y="110526"/>
                  </a:cubicBezTo>
                  <a:cubicBezTo>
                    <a:pt x="50790" y="110977"/>
                    <a:pt x="51348" y="111609"/>
                    <a:pt x="51162" y="112060"/>
                  </a:cubicBezTo>
                  <a:cubicBezTo>
                    <a:pt x="50976" y="112421"/>
                    <a:pt x="49860" y="114045"/>
                    <a:pt x="49860" y="114225"/>
                  </a:cubicBezTo>
                  <a:cubicBezTo>
                    <a:pt x="49674" y="114496"/>
                    <a:pt x="49488" y="114766"/>
                    <a:pt x="49116" y="115037"/>
                  </a:cubicBezTo>
                  <a:cubicBezTo>
                    <a:pt x="48744" y="115308"/>
                    <a:pt x="48372" y="115578"/>
                    <a:pt x="47627" y="115849"/>
                  </a:cubicBezTo>
                  <a:cubicBezTo>
                    <a:pt x="47255" y="116030"/>
                    <a:pt x="47069" y="116210"/>
                    <a:pt x="46697" y="116390"/>
                  </a:cubicBezTo>
                  <a:cubicBezTo>
                    <a:pt x="46511" y="116390"/>
                    <a:pt x="46325" y="116481"/>
                    <a:pt x="46139" y="116571"/>
                  </a:cubicBezTo>
                  <a:cubicBezTo>
                    <a:pt x="45953" y="116661"/>
                    <a:pt x="45767" y="116751"/>
                    <a:pt x="45581" y="116932"/>
                  </a:cubicBezTo>
                  <a:cubicBezTo>
                    <a:pt x="45395" y="117112"/>
                    <a:pt x="45023" y="117293"/>
                    <a:pt x="44837" y="117563"/>
                  </a:cubicBezTo>
                  <a:cubicBezTo>
                    <a:pt x="44651" y="117924"/>
                    <a:pt x="44465" y="118195"/>
                    <a:pt x="44837" y="118556"/>
                  </a:cubicBezTo>
                  <a:cubicBezTo>
                    <a:pt x="45581" y="119187"/>
                    <a:pt x="47069" y="119278"/>
                    <a:pt x="48186" y="119278"/>
                  </a:cubicBezTo>
                  <a:cubicBezTo>
                    <a:pt x="48744" y="119278"/>
                    <a:pt x="49302" y="119278"/>
                    <a:pt x="49860" y="119368"/>
                  </a:cubicBezTo>
                  <a:cubicBezTo>
                    <a:pt x="50232" y="119458"/>
                    <a:pt x="50790" y="119639"/>
                    <a:pt x="51348" y="119729"/>
                  </a:cubicBezTo>
                  <a:cubicBezTo>
                    <a:pt x="52651" y="120000"/>
                    <a:pt x="53767" y="120000"/>
                    <a:pt x="55069" y="120000"/>
                  </a:cubicBezTo>
                  <a:cubicBezTo>
                    <a:pt x="56186" y="120000"/>
                    <a:pt x="57488" y="120000"/>
                    <a:pt x="58604" y="119639"/>
                  </a:cubicBezTo>
                  <a:cubicBezTo>
                    <a:pt x="58790" y="119548"/>
                    <a:pt x="59162" y="119458"/>
                    <a:pt x="59348" y="119368"/>
                  </a:cubicBezTo>
                  <a:cubicBezTo>
                    <a:pt x="59534" y="119278"/>
                    <a:pt x="59720" y="119187"/>
                    <a:pt x="59906" y="119007"/>
                  </a:cubicBezTo>
                  <a:cubicBezTo>
                    <a:pt x="59906" y="119007"/>
                    <a:pt x="59906" y="119007"/>
                    <a:pt x="59906" y="119007"/>
                  </a:cubicBezTo>
                  <a:cubicBezTo>
                    <a:pt x="59906" y="119007"/>
                    <a:pt x="59906" y="119007"/>
                    <a:pt x="59906" y="119007"/>
                  </a:cubicBezTo>
                  <a:cubicBezTo>
                    <a:pt x="60093" y="119187"/>
                    <a:pt x="60465" y="119278"/>
                    <a:pt x="60651" y="119368"/>
                  </a:cubicBezTo>
                  <a:cubicBezTo>
                    <a:pt x="60837" y="119458"/>
                    <a:pt x="61023" y="119548"/>
                    <a:pt x="61395" y="119639"/>
                  </a:cubicBezTo>
                  <a:cubicBezTo>
                    <a:pt x="62511" y="120000"/>
                    <a:pt x="63627" y="120000"/>
                    <a:pt x="64930" y="120000"/>
                  </a:cubicBezTo>
                  <a:cubicBezTo>
                    <a:pt x="66046" y="120000"/>
                    <a:pt x="67348" y="120000"/>
                    <a:pt x="68465" y="119729"/>
                  </a:cubicBezTo>
                  <a:cubicBezTo>
                    <a:pt x="69023" y="119639"/>
                    <a:pt x="69581" y="119458"/>
                    <a:pt x="70139" y="119368"/>
                  </a:cubicBezTo>
                  <a:cubicBezTo>
                    <a:pt x="70511" y="119278"/>
                    <a:pt x="71069" y="119278"/>
                    <a:pt x="71627" y="119278"/>
                  </a:cubicBezTo>
                  <a:cubicBezTo>
                    <a:pt x="72744" y="119278"/>
                    <a:pt x="74418" y="119187"/>
                    <a:pt x="74976" y="118556"/>
                  </a:cubicBezTo>
                  <a:cubicBezTo>
                    <a:pt x="75348" y="118195"/>
                    <a:pt x="75348" y="117924"/>
                    <a:pt x="75162" y="117563"/>
                  </a:cubicBezTo>
                  <a:cubicBezTo>
                    <a:pt x="74976" y="117293"/>
                    <a:pt x="74604" y="117112"/>
                    <a:pt x="74232" y="116932"/>
                  </a:cubicBezTo>
                  <a:cubicBezTo>
                    <a:pt x="74046" y="116751"/>
                    <a:pt x="73860" y="116661"/>
                    <a:pt x="73674" y="116571"/>
                  </a:cubicBezTo>
                  <a:cubicBezTo>
                    <a:pt x="73488" y="116481"/>
                    <a:pt x="73302" y="116390"/>
                    <a:pt x="73302" y="116390"/>
                  </a:cubicBezTo>
                  <a:cubicBezTo>
                    <a:pt x="72930" y="116210"/>
                    <a:pt x="72558" y="116030"/>
                    <a:pt x="72186" y="115849"/>
                  </a:cubicBezTo>
                  <a:cubicBezTo>
                    <a:pt x="71627" y="115578"/>
                    <a:pt x="71069" y="115308"/>
                    <a:pt x="70697" y="115037"/>
                  </a:cubicBezTo>
                  <a:cubicBezTo>
                    <a:pt x="70511" y="114857"/>
                    <a:pt x="69581" y="113503"/>
                    <a:pt x="69581" y="113503"/>
                  </a:cubicBezTo>
                  <a:cubicBezTo>
                    <a:pt x="69209" y="112872"/>
                    <a:pt x="68651" y="111969"/>
                    <a:pt x="68837" y="111518"/>
                  </a:cubicBezTo>
                  <a:cubicBezTo>
                    <a:pt x="69023" y="110887"/>
                    <a:pt x="69395" y="110255"/>
                    <a:pt x="69767" y="109714"/>
                  </a:cubicBezTo>
                  <a:cubicBezTo>
                    <a:pt x="70511" y="108451"/>
                    <a:pt x="71255" y="107278"/>
                    <a:pt x="72000" y="106015"/>
                  </a:cubicBezTo>
                  <a:cubicBezTo>
                    <a:pt x="73116" y="104210"/>
                    <a:pt x="74232" y="102406"/>
                    <a:pt x="75348" y="100601"/>
                  </a:cubicBezTo>
                  <a:cubicBezTo>
                    <a:pt x="76651" y="98706"/>
                    <a:pt x="77767" y="96721"/>
                    <a:pt x="78325" y="94736"/>
                  </a:cubicBezTo>
                  <a:cubicBezTo>
                    <a:pt x="78697" y="92751"/>
                    <a:pt x="78325" y="90857"/>
                    <a:pt x="77209" y="88872"/>
                  </a:cubicBezTo>
                  <a:cubicBezTo>
                    <a:pt x="76465" y="87338"/>
                    <a:pt x="75720" y="85804"/>
                    <a:pt x="75906" y="84270"/>
                  </a:cubicBezTo>
                  <a:cubicBezTo>
                    <a:pt x="75906" y="82556"/>
                    <a:pt x="76837" y="80932"/>
                    <a:pt x="77767" y="79218"/>
                  </a:cubicBezTo>
                  <a:cubicBezTo>
                    <a:pt x="78883" y="77323"/>
                    <a:pt x="79813" y="75428"/>
                    <a:pt x="80558" y="73443"/>
                  </a:cubicBezTo>
                  <a:cubicBezTo>
                    <a:pt x="81116" y="71458"/>
                    <a:pt x="81674" y="69473"/>
                    <a:pt x="82046" y="67488"/>
                  </a:cubicBezTo>
                  <a:cubicBezTo>
                    <a:pt x="82418" y="65413"/>
                    <a:pt x="82418" y="63338"/>
                    <a:pt x="82604" y="61353"/>
                  </a:cubicBezTo>
                  <a:cubicBezTo>
                    <a:pt x="82604" y="59368"/>
                    <a:pt x="82790" y="57383"/>
                    <a:pt x="82232" y="55398"/>
                  </a:cubicBezTo>
                  <a:cubicBezTo>
                    <a:pt x="81860" y="54406"/>
                    <a:pt x="81488" y="53413"/>
                    <a:pt x="81116" y="52511"/>
                  </a:cubicBezTo>
                  <a:cubicBezTo>
                    <a:pt x="80930" y="51969"/>
                    <a:pt x="80744" y="51428"/>
                    <a:pt x="80558" y="50977"/>
                  </a:cubicBezTo>
                  <a:cubicBezTo>
                    <a:pt x="80372" y="50706"/>
                    <a:pt x="80372" y="50526"/>
                    <a:pt x="80186" y="50255"/>
                  </a:cubicBezTo>
                  <a:cubicBezTo>
                    <a:pt x="80000" y="49984"/>
                    <a:pt x="80000" y="49804"/>
                    <a:pt x="80186" y="49533"/>
                  </a:cubicBezTo>
                  <a:cubicBezTo>
                    <a:pt x="80372" y="48721"/>
                    <a:pt x="80186" y="48000"/>
                    <a:pt x="80186" y="47187"/>
                  </a:cubicBezTo>
                  <a:cubicBezTo>
                    <a:pt x="80186" y="45654"/>
                    <a:pt x="80186" y="44120"/>
                    <a:pt x="80186" y="42676"/>
                  </a:cubicBezTo>
                  <a:cubicBezTo>
                    <a:pt x="80186" y="42135"/>
                    <a:pt x="80372" y="41774"/>
                    <a:pt x="80744" y="41323"/>
                  </a:cubicBezTo>
                  <a:cubicBezTo>
                    <a:pt x="82418" y="38616"/>
                    <a:pt x="82418" y="38616"/>
                    <a:pt x="82418" y="38616"/>
                  </a:cubicBezTo>
                  <a:cubicBezTo>
                    <a:pt x="82790" y="38075"/>
                    <a:pt x="82790" y="38075"/>
                    <a:pt x="82790" y="38075"/>
                  </a:cubicBezTo>
                  <a:cubicBezTo>
                    <a:pt x="83534" y="39157"/>
                    <a:pt x="84279" y="40240"/>
                    <a:pt x="85023" y="41323"/>
                  </a:cubicBezTo>
                  <a:cubicBezTo>
                    <a:pt x="85953" y="42586"/>
                    <a:pt x="86325" y="44030"/>
                    <a:pt x="87069" y="45383"/>
                  </a:cubicBezTo>
                  <a:cubicBezTo>
                    <a:pt x="88372" y="48180"/>
                    <a:pt x="91162" y="50796"/>
                    <a:pt x="93953" y="53413"/>
                  </a:cubicBezTo>
                  <a:cubicBezTo>
                    <a:pt x="95255" y="54586"/>
                    <a:pt x="96558" y="55849"/>
                    <a:pt x="97674" y="57112"/>
                  </a:cubicBezTo>
                  <a:cubicBezTo>
                    <a:pt x="98046" y="57563"/>
                    <a:pt x="98790" y="58105"/>
                    <a:pt x="98976" y="58556"/>
                  </a:cubicBezTo>
                  <a:cubicBezTo>
                    <a:pt x="98976" y="58736"/>
                    <a:pt x="98790" y="58917"/>
                    <a:pt x="98790" y="59187"/>
                  </a:cubicBezTo>
                  <a:cubicBezTo>
                    <a:pt x="98604" y="59458"/>
                    <a:pt x="98790" y="59729"/>
                    <a:pt x="98790" y="60000"/>
                  </a:cubicBezTo>
                  <a:cubicBezTo>
                    <a:pt x="99162" y="60902"/>
                    <a:pt x="99906" y="61804"/>
                    <a:pt x="100465" y="62616"/>
                  </a:cubicBezTo>
                  <a:cubicBezTo>
                    <a:pt x="100837" y="62977"/>
                    <a:pt x="100651" y="63338"/>
                    <a:pt x="100837" y="63699"/>
                  </a:cubicBezTo>
                  <a:cubicBezTo>
                    <a:pt x="100837" y="64240"/>
                    <a:pt x="101023" y="64781"/>
                    <a:pt x="101023" y="65323"/>
                  </a:cubicBezTo>
                  <a:cubicBezTo>
                    <a:pt x="101209" y="65774"/>
                    <a:pt x="101209" y="66225"/>
                    <a:pt x="101581" y="66586"/>
                  </a:cubicBezTo>
                  <a:cubicBezTo>
                    <a:pt x="101953" y="67037"/>
                    <a:pt x="103069" y="67398"/>
                    <a:pt x="103627" y="66766"/>
                  </a:cubicBezTo>
                  <a:cubicBezTo>
                    <a:pt x="104000" y="66315"/>
                    <a:pt x="103813" y="65684"/>
                    <a:pt x="103813" y="65233"/>
                  </a:cubicBezTo>
                  <a:cubicBezTo>
                    <a:pt x="103813" y="64962"/>
                    <a:pt x="103627" y="64781"/>
                    <a:pt x="103627" y="64511"/>
                  </a:cubicBezTo>
                  <a:cubicBezTo>
                    <a:pt x="103627" y="64330"/>
                    <a:pt x="103441" y="63969"/>
                    <a:pt x="103813" y="63879"/>
                  </a:cubicBezTo>
                  <a:cubicBezTo>
                    <a:pt x="104186" y="63969"/>
                    <a:pt x="104186" y="64511"/>
                    <a:pt x="104186" y="64691"/>
                  </a:cubicBezTo>
                  <a:cubicBezTo>
                    <a:pt x="104372" y="65142"/>
                    <a:pt x="104372" y="65503"/>
                    <a:pt x="104558" y="65954"/>
                  </a:cubicBezTo>
                  <a:cubicBezTo>
                    <a:pt x="104558" y="66496"/>
                    <a:pt x="104558" y="67127"/>
                    <a:pt x="105116" y="67669"/>
                  </a:cubicBezTo>
                  <a:cubicBezTo>
                    <a:pt x="105488" y="67939"/>
                    <a:pt x="106232" y="68120"/>
                    <a:pt x="106790" y="67849"/>
                  </a:cubicBezTo>
                  <a:cubicBezTo>
                    <a:pt x="107534" y="67578"/>
                    <a:pt x="107534" y="67037"/>
                    <a:pt x="107348" y="66586"/>
                  </a:cubicBezTo>
                  <a:cubicBezTo>
                    <a:pt x="107348" y="65774"/>
                    <a:pt x="106976" y="64962"/>
                    <a:pt x="107162" y="64150"/>
                  </a:cubicBezTo>
                  <a:cubicBezTo>
                    <a:pt x="107906" y="65052"/>
                    <a:pt x="108465" y="66045"/>
                    <a:pt x="109209" y="66947"/>
                  </a:cubicBezTo>
                  <a:cubicBezTo>
                    <a:pt x="109581" y="67308"/>
                    <a:pt x="109953" y="67849"/>
                    <a:pt x="110883" y="68030"/>
                  </a:cubicBezTo>
                  <a:cubicBezTo>
                    <a:pt x="111627" y="68210"/>
                    <a:pt x="112372" y="67939"/>
                    <a:pt x="112558" y="67578"/>
                  </a:cubicBezTo>
                  <a:cubicBezTo>
                    <a:pt x="112744" y="66857"/>
                    <a:pt x="112000" y="66045"/>
                    <a:pt x="111441" y="65503"/>
                  </a:cubicBezTo>
                  <a:cubicBezTo>
                    <a:pt x="110883" y="64872"/>
                    <a:pt x="110139" y="64060"/>
                    <a:pt x="110139" y="63428"/>
                  </a:cubicBezTo>
                  <a:cubicBezTo>
                    <a:pt x="111255" y="63789"/>
                    <a:pt x="112000" y="64601"/>
                    <a:pt x="112930" y="65142"/>
                  </a:cubicBezTo>
                  <a:cubicBezTo>
                    <a:pt x="113488" y="65593"/>
                    <a:pt x="114976" y="66857"/>
                    <a:pt x="116279" y="66315"/>
                  </a:cubicBezTo>
                  <a:cubicBezTo>
                    <a:pt x="117581" y="65864"/>
                    <a:pt x="116279" y="65052"/>
                    <a:pt x="115720" y="64601"/>
                  </a:cubicBezTo>
                  <a:cubicBezTo>
                    <a:pt x="114976" y="63969"/>
                    <a:pt x="114418" y="63428"/>
                    <a:pt x="113860" y="62887"/>
                  </a:cubicBezTo>
                  <a:cubicBezTo>
                    <a:pt x="113116" y="62345"/>
                    <a:pt x="112372" y="61714"/>
                    <a:pt x="112186" y="61082"/>
                  </a:cubicBezTo>
                  <a:cubicBezTo>
                    <a:pt x="112930" y="61263"/>
                    <a:pt x="113674" y="61804"/>
                    <a:pt x="114418" y="62075"/>
                  </a:cubicBezTo>
                  <a:cubicBezTo>
                    <a:pt x="115162" y="62345"/>
                    <a:pt x="116093" y="62526"/>
                    <a:pt x="117023" y="62616"/>
                  </a:cubicBezTo>
                  <a:cubicBezTo>
                    <a:pt x="117767" y="62616"/>
                    <a:pt x="118511" y="62706"/>
                    <a:pt x="119069" y="62436"/>
                  </a:cubicBezTo>
                  <a:cubicBezTo>
                    <a:pt x="120000" y="62075"/>
                    <a:pt x="119255" y="61624"/>
                    <a:pt x="118511" y="61353"/>
                  </a:cubicBezTo>
                  <a:close/>
                  <a:moveTo>
                    <a:pt x="59906" y="108180"/>
                  </a:moveTo>
                  <a:cubicBezTo>
                    <a:pt x="59534" y="106105"/>
                    <a:pt x="58976" y="103939"/>
                    <a:pt x="59162" y="101774"/>
                  </a:cubicBezTo>
                  <a:cubicBezTo>
                    <a:pt x="59162" y="100691"/>
                    <a:pt x="59534" y="99699"/>
                    <a:pt x="59534" y="98616"/>
                  </a:cubicBezTo>
                  <a:cubicBezTo>
                    <a:pt x="59720" y="97533"/>
                    <a:pt x="59720" y="96451"/>
                    <a:pt x="59720" y="95368"/>
                  </a:cubicBezTo>
                  <a:cubicBezTo>
                    <a:pt x="59534" y="93654"/>
                    <a:pt x="59534" y="91939"/>
                    <a:pt x="59162" y="90135"/>
                  </a:cubicBezTo>
                  <a:cubicBezTo>
                    <a:pt x="59162" y="89593"/>
                    <a:pt x="58976" y="88962"/>
                    <a:pt x="58790" y="88330"/>
                  </a:cubicBezTo>
                  <a:cubicBezTo>
                    <a:pt x="58604" y="87789"/>
                    <a:pt x="58418" y="87067"/>
                    <a:pt x="58790" y="86526"/>
                  </a:cubicBezTo>
                  <a:cubicBezTo>
                    <a:pt x="58976" y="85984"/>
                    <a:pt x="59534" y="85443"/>
                    <a:pt x="59720" y="84812"/>
                  </a:cubicBezTo>
                  <a:cubicBezTo>
                    <a:pt x="59720" y="84270"/>
                    <a:pt x="59720" y="83639"/>
                    <a:pt x="59720" y="83007"/>
                  </a:cubicBezTo>
                  <a:cubicBezTo>
                    <a:pt x="59348" y="81654"/>
                    <a:pt x="59720" y="80300"/>
                    <a:pt x="59906" y="78947"/>
                  </a:cubicBezTo>
                  <a:cubicBezTo>
                    <a:pt x="60093" y="79939"/>
                    <a:pt x="60651" y="81112"/>
                    <a:pt x="60465" y="82105"/>
                  </a:cubicBezTo>
                  <a:cubicBezTo>
                    <a:pt x="60279" y="83097"/>
                    <a:pt x="59906" y="84090"/>
                    <a:pt x="60279" y="85082"/>
                  </a:cubicBezTo>
                  <a:cubicBezTo>
                    <a:pt x="60279" y="85443"/>
                    <a:pt x="60651" y="85894"/>
                    <a:pt x="61023" y="86255"/>
                  </a:cubicBezTo>
                  <a:cubicBezTo>
                    <a:pt x="61395" y="86706"/>
                    <a:pt x="61395" y="87248"/>
                    <a:pt x="61209" y="87789"/>
                  </a:cubicBezTo>
                  <a:cubicBezTo>
                    <a:pt x="61209" y="88781"/>
                    <a:pt x="60837" y="89864"/>
                    <a:pt x="60651" y="90857"/>
                  </a:cubicBezTo>
                  <a:cubicBezTo>
                    <a:pt x="60279" y="92300"/>
                    <a:pt x="60465" y="93834"/>
                    <a:pt x="60279" y="95278"/>
                  </a:cubicBezTo>
                  <a:cubicBezTo>
                    <a:pt x="60093" y="96270"/>
                    <a:pt x="60093" y="97172"/>
                    <a:pt x="60279" y="98075"/>
                  </a:cubicBezTo>
                  <a:cubicBezTo>
                    <a:pt x="60279" y="99067"/>
                    <a:pt x="60651" y="100150"/>
                    <a:pt x="60651" y="101142"/>
                  </a:cubicBezTo>
                  <a:cubicBezTo>
                    <a:pt x="61023" y="103488"/>
                    <a:pt x="60465" y="105834"/>
                    <a:pt x="59906" y="108180"/>
                  </a:cubicBezTo>
                  <a:close/>
                  <a:moveTo>
                    <a:pt x="118325" y="62255"/>
                  </a:moveTo>
                  <a:cubicBezTo>
                    <a:pt x="118325" y="62255"/>
                    <a:pt x="118325" y="62255"/>
                    <a:pt x="118325" y="62255"/>
                  </a:cubicBezTo>
                  <a:cubicBezTo>
                    <a:pt x="117953" y="62255"/>
                    <a:pt x="118139" y="62255"/>
                    <a:pt x="118325" y="62255"/>
                  </a:cubicBezTo>
                  <a:cubicBezTo>
                    <a:pt x="117581" y="62345"/>
                    <a:pt x="116651" y="62165"/>
                    <a:pt x="116093" y="62075"/>
                  </a:cubicBezTo>
                  <a:cubicBezTo>
                    <a:pt x="114790" y="61894"/>
                    <a:pt x="114232" y="61443"/>
                    <a:pt x="113302" y="61082"/>
                  </a:cubicBezTo>
                  <a:cubicBezTo>
                    <a:pt x="112930" y="60902"/>
                    <a:pt x="111627" y="60451"/>
                    <a:pt x="111441" y="60992"/>
                  </a:cubicBezTo>
                  <a:cubicBezTo>
                    <a:pt x="111255" y="61172"/>
                    <a:pt x="111627" y="61443"/>
                    <a:pt x="111627" y="61624"/>
                  </a:cubicBezTo>
                  <a:cubicBezTo>
                    <a:pt x="112558" y="62706"/>
                    <a:pt x="113860" y="63789"/>
                    <a:pt x="115162" y="64872"/>
                  </a:cubicBezTo>
                  <a:cubicBezTo>
                    <a:pt x="115534" y="65142"/>
                    <a:pt x="116093" y="65413"/>
                    <a:pt x="116093" y="65774"/>
                  </a:cubicBezTo>
                  <a:cubicBezTo>
                    <a:pt x="116279" y="66496"/>
                    <a:pt x="114790" y="65774"/>
                    <a:pt x="114418" y="65593"/>
                  </a:cubicBezTo>
                  <a:cubicBezTo>
                    <a:pt x="113116" y="64781"/>
                    <a:pt x="112372" y="63879"/>
                    <a:pt x="110883" y="63157"/>
                  </a:cubicBezTo>
                  <a:cubicBezTo>
                    <a:pt x="110139" y="62887"/>
                    <a:pt x="109395" y="62977"/>
                    <a:pt x="109395" y="63428"/>
                  </a:cubicBezTo>
                  <a:cubicBezTo>
                    <a:pt x="109395" y="63699"/>
                    <a:pt x="109581" y="64060"/>
                    <a:pt x="109767" y="64330"/>
                  </a:cubicBezTo>
                  <a:cubicBezTo>
                    <a:pt x="110139" y="64872"/>
                    <a:pt x="110511" y="65413"/>
                    <a:pt x="111069" y="65954"/>
                  </a:cubicBezTo>
                  <a:cubicBezTo>
                    <a:pt x="111255" y="66315"/>
                    <a:pt x="111627" y="66676"/>
                    <a:pt x="111813" y="67127"/>
                  </a:cubicBezTo>
                  <a:cubicBezTo>
                    <a:pt x="112000" y="67398"/>
                    <a:pt x="111627" y="68030"/>
                    <a:pt x="110883" y="67578"/>
                  </a:cubicBezTo>
                  <a:cubicBezTo>
                    <a:pt x="110325" y="67218"/>
                    <a:pt x="109953" y="66766"/>
                    <a:pt x="109581" y="66315"/>
                  </a:cubicBezTo>
                  <a:cubicBezTo>
                    <a:pt x="109209" y="65774"/>
                    <a:pt x="108837" y="65233"/>
                    <a:pt x="108279" y="64691"/>
                  </a:cubicBezTo>
                  <a:cubicBezTo>
                    <a:pt x="108093" y="64511"/>
                    <a:pt x="107720" y="63609"/>
                    <a:pt x="106976" y="63609"/>
                  </a:cubicBezTo>
                  <a:cubicBezTo>
                    <a:pt x="106232" y="63609"/>
                    <a:pt x="106418" y="64511"/>
                    <a:pt x="106418" y="64691"/>
                  </a:cubicBezTo>
                  <a:cubicBezTo>
                    <a:pt x="106418" y="65233"/>
                    <a:pt x="106604" y="65774"/>
                    <a:pt x="106604" y="66315"/>
                  </a:cubicBezTo>
                  <a:cubicBezTo>
                    <a:pt x="106790" y="66586"/>
                    <a:pt x="106976" y="67398"/>
                    <a:pt x="106418" y="67578"/>
                  </a:cubicBezTo>
                  <a:cubicBezTo>
                    <a:pt x="105488" y="67939"/>
                    <a:pt x="105488" y="66586"/>
                    <a:pt x="105302" y="66406"/>
                  </a:cubicBezTo>
                  <a:cubicBezTo>
                    <a:pt x="105302" y="66135"/>
                    <a:pt x="105302" y="65774"/>
                    <a:pt x="105116" y="65413"/>
                  </a:cubicBezTo>
                  <a:cubicBezTo>
                    <a:pt x="105116" y="65142"/>
                    <a:pt x="104930" y="63067"/>
                    <a:pt x="103441" y="63609"/>
                  </a:cubicBezTo>
                  <a:cubicBezTo>
                    <a:pt x="102697" y="63879"/>
                    <a:pt x="102883" y="64601"/>
                    <a:pt x="103069" y="64962"/>
                  </a:cubicBezTo>
                  <a:cubicBezTo>
                    <a:pt x="103069" y="65323"/>
                    <a:pt x="103069" y="65774"/>
                    <a:pt x="103069" y="66135"/>
                  </a:cubicBezTo>
                  <a:cubicBezTo>
                    <a:pt x="103069" y="66406"/>
                    <a:pt x="102697" y="67127"/>
                    <a:pt x="102325" y="66586"/>
                  </a:cubicBezTo>
                  <a:cubicBezTo>
                    <a:pt x="101767" y="66135"/>
                    <a:pt x="101953" y="65593"/>
                    <a:pt x="101767" y="65052"/>
                  </a:cubicBezTo>
                  <a:cubicBezTo>
                    <a:pt x="101767" y="64511"/>
                    <a:pt x="101581" y="63879"/>
                    <a:pt x="101395" y="63248"/>
                  </a:cubicBezTo>
                  <a:cubicBezTo>
                    <a:pt x="101395" y="63067"/>
                    <a:pt x="101395" y="62796"/>
                    <a:pt x="101209" y="62616"/>
                  </a:cubicBezTo>
                  <a:cubicBezTo>
                    <a:pt x="100837" y="61894"/>
                    <a:pt x="100093" y="61172"/>
                    <a:pt x="99720" y="60360"/>
                  </a:cubicBezTo>
                  <a:cubicBezTo>
                    <a:pt x="99348" y="59729"/>
                    <a:pt x="100093" y="59097"/>
                    <a:pt x="99534" y="58375"/>
                  </a:cubicBezTo>
                  <a:cubicBezTo>
                    <a:pt x="96558" y="54315"/>
                    <a:pt x="91720" y="50706"/>
                    <a:pt x="88930" y="46646"/>
                  </a:cubicBezTo>
                  <a:cubicBezTo>
                    <a:pt x="88186" y="45563"/>
                    <a:pt x="87627" y="44481"/>
                    <a:pt x="87255" y="43398"/>
                  </a:cubicBezTo>
                  <a:cubicBezTo>
                    <a:pt x="86697" y="42315"/>
                    <a:pt x="85953" y="41233"/>
                    <a:pt x="85209" y="40150"/>
                  </a:cubicBezTo>
                  <a:cubicBezTo>
                    <a:pt x="84465" y="39338"/>
                    <a:pt x="83720" y="38526"/>
                    <a:pt x="82976" y="37624"/>
                  </a:cubicBezTo>
                  <a:cubicBezTo>
                    <a:pt x="82976" y="37443"/>
                    <a:pt x="82976" y="37263"/>
                    <a:pt x="82976" y="37082"/>
                  </a:cubicBezTo>
                  <a:cubicBezTo>
                    <a:pt x="83162" y="36992"/>
                    <a:pt x="84651" y="31308"/>
                    <a:pt x="84279" y="31218"/>
                  </a:cubicBezTo>
                  <a:cubicBezTo>
                    <a:pt x="83906" y="31127"/>
                    <a:pt x="82046" y="37624"/>
                    <a:pt x="81860" y="37894"/>
                  </a:cubicBezTo>
                  <a:cubicBezTo>
                    <a:pt x="81860" y="37894"/>
                    <a:pt x="81860" y="37894"/>
                    <a:pt x="81860" y="37894"/>
                  </a:cubicBezTo>
                  <a:cubicBezTo>
                    <a:pt x="81116" y="39157"/>
                    <a:pt x="80186" y="40421"/>
                    <a:pt x="79255" y="41774"/>
                  </a:cubicBezTo>
                  <a:cubicBezTo>
                    <a:pt x="79255" y="41774"/>
                    <a:pt x="79255" y="41954"/>
                    <a:pt x="79069" y="41954"/>
                  </a:cubicBezTo>
                  <a:cubicBezTo>
                    <a:pt x="79069" y="42045"/>
                    <a:pt x="78883" y="42496"/>
                    <a:pt x="78883" y="42586"/>
                  </a:cubicBezTo>
                  <a:cubicBezTo>
                    <a:pt x="78883" y="43488"/>
                    <a:pt x="79069" y="44300"/>
                    <a:pt x="79069" y="45112"/>
                  </a:cubicBezTo>
                  <a:cubicBezTo>
                    <a:pt x="79069" y="46195"/>
                    <a:pt x="79069" y="47278"/>
                    <a:pt x="79069" y="48360"/>
                  </a:cubicBezTo>
                  <a:cubicBezTo>
                    <a:pt x="79069" y="48541"/>
                    <a:pt x="79069" y="48721"/>
                    <a:pt x="79069" y="48902"/>
                  </a:cubicBezTo>
                  <a:cubicBezTo>
                    <a:pt x="79069" y="49172"/>
                    <a:pt x="78883" y="49443"/>
                    <a:pt x="78883" y="49804"/>
                  </a:cubicBezTo>
                  <a:cubicBezTo>
                    <a:pt x="78697" y="50075"/>
                    <a:pt x="79069" y="50436"/>
                    <a:pt x="79255" y="50706"/>
                  </a:cubicBezTo>
                  <a:cubicBezTo>
                    <a:pt x="79441" y="51157"/>
                    <a:pt x="79627" y="51609"/>
                    <a:pt x="79813" y="52060"/>
                  </a:cubicBezTo>
                  <a:cubicBezTo>
                    <a:pt x="80372" y="53774"/>
                    <a:pt x="81116" y="55578"/>
                    <a:pt x="81302" y="57293"/>
                  </a:cubicBezTo>
                  <a:cubicBezTo>
                    <a:pt x="81488" y="59007"/>
                    <a:pt x="81302" y="60812"/>
                    <a:pt x="81116" y="62616"/>
                  </a:cubicBezTo>
                  <a:cubicBezTo>
                    <a:pt x="80930" y="64330"/>
                    <a:pt x="80744" y="66045"/>
                    <a:pt x="80558" y="67849"/>
                  </a:cubicBezTo>
                  <a:cubicBezTo>
                    <a:pt x="79813" y="71368"/>
                    <a:pt x="78697" y="74887"/>
                    <a:pt x="76837" y="78315"/>
                  </a:cubicBezTo>
                  <a:cubicBezTo>
                    <a:pt x="75906" y="80030"/>
                    <a:pt x="74790" y="81654"/>
                    <a:pt x="74418" y="83368"/>
                  </a:cubicBezTo>
                  <a:cubicBezTo>
                    <a:pt x="74232" y="84360"/>
                    <a:pt x="74418" y="85263"/>
                    <a:pt x="74604" y="86255"/>
                  </a:cubicBezTo>
                  <a:cubicBezTo>
                    <a:pt x="75162" y="87969"/>
                    <a:pt x="76465" y="89593"/>
                    <a:pt x="76837" y="91398"/>
                  </a:cubicBezTo>
                  <a:cubicBezTo>
                    <a:pt x="77209" y="93112"/>
                    <a:pt x="77023" y="94827"/>
                    <a:pt x="76279" y="96451"/>
                  </a:cubicBezTo>
                  <a:cubicBezTo>
                    <a:pt x="75348" y="98796"/>
                    <a:pt x="73674" y="101142"/>
                    <a:pt x="72186" y="103398"/>
                  </a:cubicBezTo>
                  <a:cubicBezTo>
                    <a:pt x="71255" y="105203"/>
                    <a:pt x="70139" y="106917"/>
                    <a:pt x="69023" y="108631"/>
                  </a:cubicBezTo>
                  <a:cubicBezTo>
                    <a:pt x="68651" y="109353"/>
                    <a:pt x="68279" y="110075"/>
                    <a:pt x="67906" y="110796"/>
                  </a:cubicBezTo>
                  <a:cubicBezTo>
                    <a:pt x="67720" y="111248"/>
                    <a:pt x="67534" y="111699"/>
                    <a:pt x="67720" y="112150"/>
                  </a:cubicBezTo>
                  <a:cubicBezTo>
                    <a:pt x="67906" y="112691"/>
                    <a:pt x="69767" y="115037"/>
                    <a:pt x="69953" y="115218"/>
                  </a:cubicBezTo>
                  <a:cubicBezTo>
                    <a:pt x="70325" y="115578"/>
                    <a:pt x="71069" y="115849"/>
                    <a:pt x="71627" y="116210"/>
                  </a:cubicBezTo>
                  <a:cubicBezTo>
                    <a:pt x="72000" y="116300"/>
                    <a:pt x="72186" y="116481"/>
                    <a:pt x="72558" y="116661"/>
                  </a:cubicBezTo>
                  <a:cubicBezTo>
                    <a:pt x="72744" y="116751"/>
                    <a:pt x="72930" y="116842"/>
                    <a:pt x="73116" y="116932"/>
                  </a:cubicBezTo>
                  <a:cubicBezTo>
                    <a:pt x="73302" y="117022"/>
                    <a:pt x="73488" y="117112"/>
                    <a:pt x="73488" y="117112"/>
                  </a:cubicBezTo>
                  <a:cubicBezTo>
                    <a:pt x="74046" y="117473"/>
                    <a:pt x="74604" y="118015"/>
                    <a:pt x="74232" y="118375"/>
                  </a:cubicBezTo>
                  <a:cubicBezTo>
                    <a:pt x="74046" y="118556"/>
                    <a:pt x="73674" y="118646"/>
                    <a:pt x="73302" y="118736"/>
                  </a:cubicBezTo>
                  <a:cubicBezTo>
                    <a:pt x="72744" y="118827"/>
                    <a:pt x="72186" y="118827"/>
                    <a:pt x="71627" y="118827"/>
                  </a:cubicBezTo>
                  <a:cubicBezTo>
                    <a:pt x="71069" y="118827"/>
                    <a:pt x="70511" y="118917"/>
                    <a:pt x="69767" y="118917"/>
                  </a:cubicBezTo>
                  <a:cubicBezTo>
                    <a:pt x="69209" y="119007"/>
                    <a:pt x="68651" y="119187"/>
                    <a:pt x="68093" y="119278"/>
                  </a:cubicBezTo>
                  <a:cubicBezTo>
                    <a:pt x="67162" y="119548"/>
                    <a:pt x="66046" y="119639"/>
                    <a:pt x="64930" y="119639"/>
                  </a:cubicBezTo>
                  <a:cubicBezTo>
                    <a:pt x="63813" y="119639"/>
                    <a:pt x="62697" y="119548"/>
                    <a:pt x="61767" y="119368"/>
                  </a:cubicBezTo>
                  <a:cubicBezTo>
                    <a:pt x="60651" y="119097"/>
                    <a:pt x="59720" y="117563"/>
                    <a:pt x="60465" y="115578"/>
                  </a:cubicBezTo>
                  <a:cubicBezTo>
                    <a:pt x="60465" y="115488"/>
                    <a:pt x="60279" y="114135"/>
                    <a:pt x="60279" y="114135"/>
                  </a:cubicBezTo>
                  <a:cubicBezTo>
                    <a:pt x="60279" y="113413"/>
                    <a:pt x="60279" y="112691"/>
                    <a:pt x="60279" y="111969"/>
                  </a:cubicBezTo>
                  <a:cubicBezTo>
                    <a:pt x="60465" y="109082"/>
                    <a:pt x="61395" y="106195"/>
                    <a:pt x="61767" y="103308"/>
                  </a:cubicBezTo>
                  <a:cubicBezTo>
                    <a:pt x="61767" y="101503"/>
                    <a:pt x="61395" y="99789"/>
                    <a:pt x="61395" y="98075"/>
                  </a:cubicBezTo>
                  <a:cubicBezTo>
                    <a:pt x="61209" y="96812"/>
                    <a:pt x="61395" y="95639"/>
                    <a:pt x="61395" y="94375"/>
                  </a:cubicBezTo>
                  <a:cubicBezTo>
                    <a:pt x="61581" y="92842"/>
                    <a:pt x="61581" y="91308"/>
                    <a:pt x="61953" y="89774"/>
                  </a:cubicBezTo>
                  <a:cubicBezTo>
                    <a:pt x="62139" y="88962"/>
                    <a:pt x="62325" y="88060"/>
                    <a:pt x="62325" y="87157"/>
                  </a:cubicBezTo>
                  <a:cubicBezTo>
                    <a:pt x="62325" y="86887"/>
                    <a:pt x="62325" y="86616"/>
                    <a:pt x="62139" y="86345"/>
                  </a:cubicBezTo>
                  <a:cubicBezTo>
                    <a:pt x="61953" y="85984"/>
                    <a:pt x="61581" y="85624"/>
                    <a:pt x="61395" y="85263"/>
                  </a:cubicBezTo>
                  <a:cubicBezTo>
                    <a:pt x="60837" y="84360"/>
                    <a:pt x="61023" y="83548"/>
                    <a:pt x="61395" y="82646"/>
                  </a:cubicBezTo>
                  <a:cubicBezTo>
                    <a:pt x="61581" y="81834"/>
                    <a:pt x="61395" y="80932"/>
                    <a:pt x="61209" y="80120"/>
                  </a:cubicBezTo>
                  <a:cubicBezTo>
                    <a:pt x="60837" y="78496"/>
                    <a:pt x="60465" y="76781"/>
                    <a:pt x="60465" y="75157"/>
                  </a:cubicBezTo>
                  <a:cubicBezTo>
                    <a:pt x="60279" y="72721"/>
                    <a:pt x="60465" y="70375"/>
                    <a:pt x="60465" y="68030"/>
                  </a:cubicBezTo>
                  <a:cubicBezTo>
                    <a:pt x="60279" y="67127"/>
                    <a:pt x="60279" y="66315"/>
                    <a:pt x="60279" y="65413"/>
                  </a:cubicBezTo>
                  <a:cubicBezTo>
                    <a:pt x="60279" y="64240"/>
                    <a:pt x="60279" y="64240"/>
                    <a:pt x="60279" y="64240"/>
                  </a:cubicBezTo>
                  <a:cubicBezTo>
                    <a:pt x="60279" y="64150"/>
                    <a:pt x="60093" y="63789"/>
                    <a:pt x="60279" y="63699"/>
                  </a:cubicBezTo>
                  <a:cubicBezTo>
                    <a:pt x="60465" y="63789"/>
                    <a:pt x="60651" y="63879"/>
                    <a:pt x="61023" y="63969"/>
                  </a:cubicBezTo>
                  <a:cubicBezTo>
                    <a:pt x="61395" y="64150"/>
                    <a:pt x="61767" y="64240"/>
                    <a:pt x="62139" y="64330"/>
                  </a:cubicBezTo>
                  <a:cubicBezTo>
                    <a:pt x="62511" y="64421"/>
                    <a:pt x="62697" y="64511"/>
                    <a:pt x="62883" y="64511"/>
                  </a:cubicBezTo>
                  <a:cubicBezTo>
                    <a:pt x="63255" y="64601"/>
                    <a:pt x="63441" y="64601"/>
                    <a:pt x="63627" y="64691"/>
                  </a:cubicBezTo>
                  <a:cubicBezTo>
                    <a:pt x="64000" y="64781"/>
                    <a:pt x="64372" y="64781"/>
                    <a:pt x="64558" y="64872"/>
                  </a:cubicBezTo>
                  <a:cubicBezTo>
                    <a:pt x="64930" y="64872"/>
                    <a:pt x="65116" y="64872"/>
                    <a:pt x="65488" y="64962"/>
                  </a:cubicBezTo>
                  <a:cubicBezTo>
                    <a:pt x="66046" y="64962"/>
                    <a:pt x="66790" y="65052"/>
                    <a:pt x="67348" y="65052"/>
                  </a:cubicBezTo>
                  <a:cubicBezTo>
                    <a:pt x="68093" y="65052"/>
                    <a:pt x="68651" y="65052"/>
                    <a:pt x="69395" y="65052"/>
                  </a:cubicBezTo>
                  <a:cubicBezTo>
                    <a:pt x="70139" y="65052"/>
                    <a:pt x="70697" y="65052"/>
                    <a:pt x="71441" y="64962"/>
                  </a:cubicBezTo>
                  <a:cubicBezTo>
                    <a:pt x="71813" y="64962"/>
                    <a:pt x="72000" y="64962"/>
                    <a:pt x="72372" y="64872"/>
                  </a:cubicBezTo>
                  <a:cubicBezTo>
                    <a:pt x="72744" y="64872"/>
                    <a:pt x="73116" y="64872"/>
                    <a:pt x="73302" y="64781"/>
                  </a:cubicBezTo>
                  <a:cubicBezTo>
                    <a:pt x="74604" y="64601"/>
                    <a:pt x="75534" y="64240"/>
                    <a:pt x="76279" y="63969"/>
                  </a:cubicBezTo>
                  <a:cubicBezTo>
                    <a:pt x="76651" y="63789"/>
                    <a:pt x="77023" y="63609"/>
                    <a:pt x="77209" y="63428"/>
                  </a:cubicBezTo>
                  <a:cubicBezTo>
                    <a:pt x="77581" y="63338"/>
                    <a:pt x="77767" y="63157"/>
                    <a:pt x="77767" y="63067"/>
                  </a:cubicBezTo>
                  <a:cubicBezTo>
                    <a:pt x="78139" y="62796"/>
                    <a:pt x="78139" y="62616"/>
                    <a:pt x="78139" y="62616"/>
                  </a:cubicBezTo>
                  <a:cubicBezTo>
                    <a:pt x="78139" y="62616"/>
                    <a:pt x="77953" y="62796"/>
                    <a:pt x="77581" y="62977"/>
                  </a:cubicBezTo>
                  <a:cubicBezTo>
                    <a:pt x="77395" y="63067"/>
                    <a:pt x="77209" y="63157"/>
                    <a:pt x="77023" y="63338"/>
                  </a:cubicBezTo>
                  <a:cubicBezTo>
                    <a:pt x="76651" y="63428"/>
                    <a:pt x="76279" y="63518"/>
                    <a:pt x="75906" y="63699"/>
                  </a:cubicBezTo>
                  <a:cubicBezTo>
                    <a:pt x="75162" y="63879"/>
                    <a:pt x="74046" y="64060"/>
                    <a:pt x="72930" y="64240"/>
                  </a:cubicBezTo>
                  <a:cubicBezTo>
                    <a:pt x="72744" y="64240"/>
                    <a:pt x="72372" y="64240"/>
                    <a:pt x="72186" y="64240"/>
                  </a:cubicBezTo>
                  <a:cubicBezTo>
                    <a:pt x="71813" y="64330"/>
                    <a:pt x="71627" y="64330"/>
                    <a:pt x="71255" y="64330"/>
                  </a:cubicBezTo>
                  <a:cubicBezTo>
                    <a:pt x="70697" y="64330"/>
                    <a:pt x="69953" y="64330"/>
                    <a:pt x="69395" y="64330"/>
                  </a:cubicBezTo>
                  <a:cubicBezTo>
                    <a:pt x="68837" y="64330"/>
                    <a:pt x="68093" y="64330"/>
                    <a:pt x="67534" y="64330"/>
                  </a:cubicBezTo>
                  <a:cubicBezTo>
                    <a:pt x="66976" y="64330"/>
                    <a:pt x="66418" y="64240"/>
                    <a:pt x="65860" y="64240"/>
                  </a:cubicBezTo>
                  <a:cubicBezTo>
                    <a:pt x="65488" y="64150"/>
                    <a:pt x="65302" y="64150"/>
                    <a:pt x="64930" y="64150"/>
                  </a:cubicBezTo>
                  <a:cubicBezTo>
                    <a:pt x="64744" y="64060"/>
                    <a:pt x="64372" y="64060"/>
                    <a:pt x="64186" y="64060"/>
                  </a:cubicBezTo>
                  <a:cubicBezTo>
                    <a:pt x="63627" y="63969"/>
                    <a:pt x="63255" y="63879"/>
                    <a:pt x="62697" y="63789"/>
                  </a:cubicBezTo>
                  <a:cubicBezTo>
                    <a:pt x="62325" y="63699"/>
                    <a:pt x="61953" y="63609"/>
                    <a:pt x="61581" y="63518"/>
                  </a:cubicBezTo>
                  <a:cubicBezTo>
                    <a:pt x="61395" y="63428"/>
                    <a:pt x="61023" y="63338"/>
                    <a:pt x="60837" y="63248"/>
                  </a:cubicBezTo>
                  <a:cubicBezTo>
                    <a:pt x="60837" y="63248"/>
                    <a:pt x="60651" y="63248"/>
                    <a:pt x="60651" y="63157"/>
                  </a:cubicBezTo>
                  <a:cubicBezTo>
                    <a:pt x="60651" y="63157"/>
                    <a:pt x="60465" y="62165"/>
                    <a:pt x="60465" y="61714"/>
                  </a:cubicBezTo>
                  <a:cubicBezTo>
                    <a:pt x="60465" y="61353"/>
                    <a:pt x="60279" y="60812"/>
                    <a:pt x="60279" y="60360"/>
                  </a:cubicBezTo>
                  <a:cubicBezTo>
                    <a:pt x="60279" y="59458"/>
                    <a:pt x="60279" y="58466"/>
                    <a:pt x="60093" y="57744"/>
                  </a:cubicBezTo>
                  <a:cubicBezTo>
                    <a:pt x="60093" y="57022"/>
                    <a:pt x="59906" y="56571"/>
                    <a:pt x="59906" y="56571"/>
                  </a:cubicBezTo>
                  <a:cubicBezTo>
                    <a:pt x="59906" y="56571"/>
                    <a:pt x="59906" y="56571"/>
                    <a:pt x="59906" y="56571"/>
                  </a:cubicBezTo>
                  <a:cubicBezTo>
                    <a:pt x="59906" y="56571"/>
                    <a:pt x="59906" y="57022"/>
                    <a:pt x="59720" y="57744"/>
                  </a:cubicBezTo>
                  <a:cubicBezTo>
                    <a:pt x="59720" y="58466"/>
                    <a:pt x="59534" y="59458"/>
                    <a:pt x="59534" y="60360"/>
                  </a:cubicBezTo>
                  <a:cubicBezTo>
                    <a:pt x="59534" y="60812"/>
                    <a:pt x="59348" y="61353"/>
                    <a:pt x="59348" y="61714"/>
                  </a:cubicBezTo>
                  <a:cubicBezTo>
                    <a:pt x="59348" y="62165"/>
                    <a:pt x="59162" y="63248"/>
                    <a:pt x="58976" y="63248"/>
                  </a:cubicBezTo>
                  <a:cubicBezTo>
                    <a:pt x="58790" y="63338"/>
                    <a:pt x="58604" y="63428"/>
                    <a:pt x="58232" y="63518"/>
                  </a:cubicBezTo>
                  <a:cubicBezTo>
                    <a:pt x="57860" y="63609"/>
                    <a:pt x="57488" y="63699"/>
                    <a:pt x="57116" y="63789"/>
                  </a:cubicBezTo>
                  <a:cubicBezTo>
                    <a:pt x="56744" y="63879"/>
                    <a:pt x="56186" y="63969"/>
                    <a:pt x="55813" y="64060"/>
                  </a:cubicBezTo>
                  <a:cubicBezTo>
                    <a:pt x="55441" y="64060"/>
                    <a:pt x="55255" y="64060"/>
                    <a:pt x="54883" y="64150"/>
                  </a:cubicBezTo>
                  <a:cubicBezTo>
                    <a:pt x="54697" y="64150"/>
                    <a:pt x="54325" y="64150"/>
                    <a:pt x="54139" y="64240"/>
                  </a:cubicBezTo>
                  <a:cubicBezTo>
                    <a:pt x="53581" y="64240"/>
                    <a:pt x="53023" y="64330"/>
                    <a:pt x="52279" y="64330"/>
                  </a:cubicBezTo>
                  <a:cubicBezTo>
                    <a:pt x="51720" y="64330"/>
                    <a:pt x="50976" y="64330"/>
                    <a:pt x="50418" y="64330"/>
                  </a:cubicBezTo>
                  <a:cubicBezTo>
                    <a:pt x="49860" y="64330"/>
                    <a:pt x="49302" y="64330"/>
                    <a:pt x="48558" y="64330"/>
                  </a:cubicBezTo>
                  <a:cubicBezTo>
                    <a:pt x="48372" y="64330"/>
                    <a:pt x="48000" y="64330"/>
                    <a:pt x="47813" y="64240"/>
                  </a:cubicBezTo>
                  <a:cubicBezTo>
                    <a:pt x="47441" y="64240"/>
                    <a:pt x="47255" y="64240"/>
                    <a:pt x="46883" y="64240"/>
                  </a:cubicBezTo>
                  <a:cubicBezTo>
                    <a:pt x="45767" y="64060"/>
                    <a:pt x="44837" y="63879"/>
                    <a:pt x="43906" y="63699"/>
                  </a:cubicBezTo>
                  <a:cubicBezTo>
                    <a:pt x="43534" y="63518"/>
                    <a:pt x="43162" y="63428"/>
                    <a:pt x="42976" y="63338"/>
                  </a:cubicBezTo>
                  <a:cubicBezTo>
                    <a:pt x="42604" y="63157"/>
                    <a:pt x="42418" y="63067"/>
                    <a:pt x="42232" y="62977"/>
                  </a:cubicBezTo>
                  <a:cubicBezTo>
                    <a:pt x="41860" y="62796"/>
                    <a:pt x="41674" y="62616"/>
                    <a:pt x="41674" y="62616"/>
                  </a:cubicBezTo>
                  <a:cubicBezTo>
                    <a:pt x="41674" y="62616"/>
                    <a:pt x="41860" y="62796"/>
                    <a:pt x="42046" y="63067"/>
                  </a:cubicBezTo>
                  <a:cubicBezTo>
                    <a:pt x="42232" y="63157"/>
                    <a:pt x="42418" y="63338"/>
                    <a:pt x="42604" y="63428"/>
                  </a:cubicBezTo>
                  <a:cubicBezTo>
                    <a:pt x="42790" y="63609"/>
                    <a:pt x="43162" y="63789"/>
                    <a:pt x="43534" y="63969"/>
                  </a:cubicBezTo>
                  <a:cubicBezTo>
                    <a:pt x="44279" y="64240"/>
                    <a:pt x="45395" y="64601"/>
                    <a:pt x="46511" y="64781"/>
                  </a:cubicBezTo>
                  <a:cubicBezTo>
                    <a:pt x="46883" y="64872"/>
                    <a:pt x="47255" y="64872"/>
                    <a:pt x="47441" y="64872"/>
                  </a:cubicBezTo>
                  <a:cubicBezTo>
                    <a:pt x="47813" y="64962"/>
                    <a:pt x="48186" y="64962"/>
                    <a:pt x="48558" y="64962"/>
                  </a:cubicBezTo>
                  <a:cubicBezTo>
                    <a:pt x="49116" y="65052"/>
                    <a:pt x="49860" y="65052"/>
                    <a:pt x="50418" y="65052"/>
                  </a:cubicBezTo>
                  <a:cubicBezTo>
                    <a:pt x="51162" y="65052"/>
                    <a:pt x="51720" y="65052"/>
                    <a:pt x="52465" y="65052"/>
                  </a:cubicBezTo>
                  <a:cubicBezTo>
                    <a:pt x="53209" y="65052"/>
                    <a:pt x="53767" y="64962"/>
                    <a:pt x="54325" y="64962"/>
                  </a:cubicBezTo>
                  <a:cubicBezTo>
                    <a:pt x="54697" y="64872"/>
                    <a:pt x="55069" y="64872"/>
                    <a:pt x="55255" y="64872"/>
                  </a:cubicBezTo>
                  <a:cubicBezTo>
                    <a:pt x="55627" y="64781"/>
                    <a:pt x="55813" y="64781"/>
                    <a:pt x="56186" y="64691"/>
                  </a:cubicBezTo>
                  <a:cubicBezTo>
                    <a:pt x="56372" y="64601"/>
                    <a:pt x="56744" y="64601"/>
                    <a:pt x="56930" y="64511"/>
                  </a:cubicBezTo>
                  <a:cubicBezTo>
                    <a:pt x="57302" y="64511"/>
                    <a:pt x="57488" y="64421"/>
                    <a:pt x="57674" y="64330"/>
                  </a:cubicBezTo>
                  <a:cubicBezTo>
                    <a:pt x="58046" y="64240"/>
                    <a:pt x="58604" y="64150"/>
                    <a:pt x="58790" y="63969"/>
                  </a:cubicBezTo>
                  <a:cubicBezTo>
                    <a:pt x="59162" y="63879"/>
                    <a:pt x="59534" y="63789"/>
                    <a:pt x="59720" y="63609"/>
                  </a:cubicBezTo>
                  <a:cubicBezTo>
                    <a:pt x="59720" y="63699"/>
                    <a:pt x="59720" y="63879"/>
                    <a:pt x="59534" y="63879"/>
                  </a:cubicBezTo>
                  <a:cubicBezTo>
                    <a:pt x="59534" y="64150"/>
                    <a:pt x="59534" y="64421"/>
                    <a:pt x="59534" y="64691"/>
                  </a:cubicBezTo>
                  <a:cubicBezTo>
                    <a:pt x="59534" y="65954"/>
                    <a:pt x="59534" y="67308"/>
                    <a:pt x="59534" y="68661"/>
                  </a:cubicBezTo>
                  <a:cubicBezTo>
                    <a:pt x="59534" y="70736"/>
                    <a:pt x="59534" y="72902"/>
                    <a:pt x="59534" y="75067"/>
                  </a:cubicBezTo>
                  <a:cubicBezTo>
                    <a:pt x="59348" y="76421"/>
                    <a:pt x="59162" y="77774"/>
                    <a:pt x="58976" y="79127"/>
                  </a:cubicBezTo>
                  <a:cubicBezTo>
                    <a:pt x="58790" y="79849"/>
                    <a:pt x="58604" y="80571"/>
                    <a:pt x="58604" y="81293"/>
                  </a:cubicBezTo>
                  <a:cubicBezTo>
                    <a:pt x="58418" y="81924"/>
                    <a:pt x="58604" y="82646"/>
                    <a:pt x="58604" y="83368"/>
                  </a:cubicBezTo>
                  <a:cubicBezTo>
                    <a:pt x="58790" y="84000"/>
                    <a:pt x="58790" y="84721"/>
                    <a:pt x="58418" y="85443"/>
                  </a:cubicBezTo>
                  <a:cubicBezTo>
                    <a:pt x="58046" y="85894"/>
                    <a:pt x="57674" y="86345"/>
                    <a:pt x="57488" y="86887"/>
                  </a:cubicBezTo>
                  <a:cubicBezTo>
                    <a:pt x="57302" y="88330"/>
                    <a:pt x="58046" y="89864"/>
                    <a:pt x="58232" y="91218"/>
                  </a:cubicBezTo>
                  <a:cubicBezTo>
                    <a:pt x="58418" y="92390"/>
                    <a:pt x="58418" y="93473"/>
                    <a:pt x="58418" y="94556"/>
                  </a:cubicBezTo>
                  <a:cubicBezTo>
                    <a:pt x="58604" y="95548"/>
                    <a:pt x="58604" y="96541"/>
                    <a:pt x="58604" y="97533"/>
                  </a:cubicBezTo>
                  <a:cubicBezTo>
                    <a:pt x="58604" y="98977"/>
                    <a:pt x="58232" y="100421"/>
                    <a:pt x="58046" y="101864"/>
                  </a:cubicBezTo>
                  <a:cubicBezTo>
                    <a:pt x="58046" y="103308"/>
                    <a:pt x="58232" y="104751"/>
                    <a:pt x="58604" y="106195"/>
                  </a:cubicBezTo>
                  <a:cubicBezTo>
                    <a:pt x="58976" y="107639"/>
                    <a:pt x="59348" y="109082"/>
                    <a:pt x="59534" y="110526"/>
                  </a:cubicBezTo>
                  <a:cubicBezTo>
                    <a:pt x="59720" y="111157"/>
                    <a:pt x="59534" y="111789"/>
                    <a:pt x="59534" y="112421"/>
                  </a:cubicBezTo>
                  <a:cubicBezTo>
                    <a:pt x="59534" y="112962"/>
                    <a:pt x="59534" y="113593"/>
                    <a:pt x="59534" y="114135"/>
                  </a:cubicBezTo>
                  <a:cubicBezTo>
                    <a:pt x="59534" y="114135"/>
                    <a:pt x="59348" y="115218"/>
                    <a:pt x="59348" y="115578"/>
                  </a:cubicBezTo>
                  <a:cubicBezTo>
                    <a:pt x="59348" y="115578"/>
                    <a:pt x="60651" y="118646"/>
                    <a:pt x="58232" y="119368"/>
                  </a:cubicBezTo>
                  <a:cubicBezTo>
                    <a:pt x="57302" y="119639"/>
                    <a:pt x="56186" y="119639"/>
                    <a:pt x="55069" y="119639"/>
                  </a:cubicBezTo>
                  <a:cubicBezTo>
                    <a:pt x="53953" y="119639"/>
                    <a:pt x="52651" y="119548"/>
                    <a:pt x="51720" y="119278"/>
                  </a:cubicBezTo>
                  <a:cubicBezTo>
                    <a:pt x="51162" y="119187"/>
                    <a:pt x="50790" y="119007"/>
                    <a:pt x="50046" y="118917"/>
                  </a:cubicBezTo>
                  <a:cubicBezTo>
                    <a:pt x="49488" y="118917"/>
                    <a:pt x="48744" y="118827"/>
                    <a:pt x="48186" y="118827"/>
                  </a:cubicBezTo>
                  <a:cubicBezTo>
                    <a:pt x="47627" y="118827"/>
                    <a:pt x="47069" y="118827"/>
                    <a:pt x="46697" y="118736"/>
                  </a:cubicBezTo>
                  <a:cubicBezTo>
                    <a:pt x="46139" y="118646"/>
                    <a:pt x="45767" y="118556"/>
                    <a:pt x="45581" y="118375"/>
                  </a:cubicBezTo>
                  <a:cubicBezTo>
                    <a:pt x="45209" y="118015"/>
                    <a:pt x="45767" y="117473"/>
                    <a:pt x="46325" y="117112"/>
                  </a:cubicBezTo>
                  <a:cubicBezTo>
                    <a:pt x="46511" y="117112"/>
                    <a:pt x="46697" y="117022"/>
                    <a:pt x="46697" y="116932"/>
                  </a:cubicBezTo>
                  <a:cubicBezTo>
                    <a:pt x="46883" y="116842"/>
                    <a:pt x="47069" y="116751"/>
                    <a:pt x="47255" y="116661"/>
                  </a:cubicBezTo>
                  <a:cubicBezTo>
                    <a:pt x="47627" y="116481"/>
                    <a:pt x="48000" y="116300"/>
                    <a:pt x="48186" y="116210"/>
                  </a:cubicBezTo>
                  <a:cubicBezTo>
                    <a:pt x="48930" y="115849"/>
                    <a:pt x="49488" y="115578"/>
                    <a:pt x="49860" y="115218"/>
                  </a:cubicBezTo>
                  <a:cubicBezTo>
                    <a:pt x="50232" y="115037"/>
                    <a:pt x="51906" y="112691"/>
                    <a:pt x="52279" y="112240"/>
                  </a:cubicBezTo>
                  <a:cubicBezTo>
                    <a:pt x="52465" y="111879"/>
                    <a:pt x="52279" y="111518"/>
                    <a:pt x="52093" y="111157"/>
                  </a:cubicBezTo>
                  <a:cubicBezTo>
                    <a:pt x="51348" y="109263"/>
                    <a:pt x="50046" y="107458"/>
                    <a:pt x="48930" y="105654"/>
                  </a:cubicBezTo>
                  <a:cubicBezTo>
                    <a:pt x="48186" y="104481"/>
                    <a:pt x="47627" y="103308"/>
                    <a:pt x="46883" y="102135"/>
                  </a:cubicBezTo>
                  <a:cubicBezTo>
                    <a:pt x="45209" y="99338"/>
                    <a:pt x="42976" y="96451"/>
                    <a:pt x="42790" y="93563"/>
                  </a:cubicBezTo>
                  <a:cubicBezTo>
                    <a:pt x="42790" y="92030"/>
                    <a:pt x="43162" y="90496"/>
                    <a:pt x="44093" y="89052"/>
                  </a:cubicBezTo>
                  <a:cubicBezTo>
                    <a:pt x="44651" y="87699"/>
                    <a:pt x="45395" y="86255"/>
                    <a:pt x="45581" y="84812"/>
                  </a:cubicBezTo>
                  <a:cubicBezTo>
                    <a:pt x="45581" y="82466"/>
                    <a:pt x="44093" y="80210"/>
                    <a:pt x="42976" y="77954"/>
                  </a:cubicBezTo>
                  <a:cubicBezTo>
                    <a:pt x="41302" y="74977"/>
                    <a:pt x="40186" y="71909"/>
                    <a:pt x="39627" y="68842"/>
                  </a:cubicBezTo>
                  <a:cubicBezTo>
                    <a:pt x="39069" y="65864"/>
                    <a:pt x="38697" y="62796"/>
                    <a:pt x="38697" y="59729"/>
                  </a:cubicBezTo>
                  <a:cubicBezTo>
                    <a:pt x="38511" y="58195"/>
                    <a:pt x="38697" y="56751"/>
                    <a:pt x="39069" y="55218"/>
                  </a:cubicBezTo>
                  <a:cubicBezTo>
                    <a:pt x="39441" y="53684"/>
                    <a:pt x="39813" y="52150"/>
                    <a:pt x="40558" y="50616"/>
                  </a:cubicBezTo>
                  <a:cubicBezTo>
                    <a:pt x="40558" y="50345"/>
                    <a:pt x="40744" y="50075"/>
                    <a:pt x="40744" y="49804"/>
                  </a:cubicBezTo>
                  <a:cubicBezTo>
                    <a:pt x="40744" y="49533"/>
                    <a:pt x="40372" y="49172"/>
                    <a:pt x="40186" y="48902"/>
                  </a:cubicBezTo>
                  <a:cubicBezTo>
                    <a:pt x="40186" y="48902"/>
                    <a:pt x="40186" y="48992"/>
                    <a:pt x="40186" y="48992"/>
                  </a:cubicBezTo>
                  <a:cubicBezTo>
                    <a:pt x="40186" y="47187"/>
                    <a:pt x="40186" y="45383"/>
                    <a:pt x="40186" y="43578"/>
                  </a:cubicBezTo>
                  <a:cubicBezTo>
                    <a:pt x="40186" y="43218"/>
                    <a:pt x="40186" y="42857"/>
                    <a:pt x="40186" y="42406"/>
                  </a:cubicBezTo>
                  <a:cubicBezTo>
                    <a:pt x="40186" y="42315"/>
                    <a:pt x="40186" y="42135"/>
                    <a:pt x="40000" y="42045"/>
                  </a:cubicBezTo>
                  <a:cubicBezTo>
                    <a:pt x="39813" y="41774"/>
                    <a:pt x="39627" y="41413"/>
                    <a:pt x="39441" y="41052"/>
                  </a:cubicBezTo>
                  <a:cubicBezTo>
                    <a:pt x="39255" y="40511"/>
                    <a:pt x="38883" y="39969"/>
                    <a:pt x="38511" y="39428"/>
                  </a:cubicBezTo>
                  <a:cubicBezTo>
                    <a:pt x="38139" y="38977"/>
                    <a:pt x="37953" y="38436"/>
                    <a:pt x="37581" y="37984"/>
                  </a:cubicBezTo>
                  <a:cubicBezTo>
                    <a:pt x="37581" y="37624"/>
                    <a:pt x="36093" y="31218"/>
                    <a:pt x="35534" y="31218"/>
                  </a:cubicBezTo>
                  <a:cubicBezTo>
                    <a:pt x="35162" y="31218"/>
                    <a:pt x="36651" y="37172"/>
                    <a:pt x="36651" y="37443"/>
                  </a:cubicBezTo>
                  <a:cubicBezTo>
                    <a:pt x="36651" y="37804"/>
                    <a:pt x="36651" y="37894"/>
                    <a:pt x="36279" y="38165"/>
                  </a:cubicBezTo>
                  <a:cubicBezTo>
                    <a:pt x="35906" y="38616"/>
                    <a:pt x="35720" y="38977"/>
                    <a:pt x="35348" y="39338"/>
                  </a:cubicBezTo>
                  <a:cubicBezTo>
                    <a:pt x="34418" y="40421"/>
                    <a:pt x="33674" y="41413"/>
                    <a:pt x="33116" y="42496"/>
                  </a:cubicBezTo>
                  <a:cubicBezTo>
                    <a:pt x="32558" y="43578"/>
                    <a:pt x="32186" y="44661"/>
                    <a:pt x="31627" y="45744"/>
                  </a:cubicBezTo>
                  <a:cubicBezTo>
                    <a:pt x="30325" y="48000"/>
                    <a:pt x="28279" y="50075"/>
                    <a:pt x="26046" y="52150"/>
                  </a:cubicBezTo>
                  <a:cubicBezTo>
                    <a:pt x="24000" y="54135"/>
                    <a:pt x="21953" y="56210"/>
                    <a:pt x="20279" y="58375"/>
                  </a:cubicBezTo>
                  <a:cubicBezTo>
                    <a:pt x="19906" y="59007"/>
                    <a:pt x="20465" y="59187"/>
                    <a:pt x="20465" y="59639"/>
                  </a:cubicBezTo>
                  <a:cubicBezTo>
                    <a:pt x="20279" y="60541"/>
                    <a:pt x="19534" y="61533"/>
                    <a:pt x="18790" y="62436"/>
                  </a:cubicBezTo>
                  <a:cubicBezTo>
                    <a:pt x="18604" y="62616"/>
                    <a:pt x="18604" y="62796"/>
                    <a:pt x="18418" y="63067"/>
                  </a:cubicBezTo>
                  <a:cubicBezTo>
                    <a:pt x="18418" y="63699"/>
                    <a:pt x="18232" y="64421"/>
                    <a:pt x="18046" y="65052"/>
                  </a:cubicBezTo>
                  <a:cubicBezTo>
                    <a:pt x="18046" y="65323"/>
                    <a:pt x="18046" y="65684"/>
                    <a:pt x="18046" y="65954"/>
                  </a:cubicBezTo>
                  <a:cubicBezTo>
                    <a:pt x="17860" y="66135"/>
                    <a:pt x="17860" y="66586"/>
                    <a:pt x="17488" y="66766"/>
                  </a:cubicBezTo>
                  <a:cubicBezTo>
                    <a:pt x="16744" y="66947"/>
                    <a:pt x="16744" y="65954"/>
                    <a:pt x="16744" y="65774"/>
                  </a:cubicBezTo>
                  <a:cubicBezTo>
                    <a:pt x="16744" y="65142"/>
                    <a:pt x="17116" y="64601"/>
                    <a:pt x="16930" y="64060"/>
                  </a:cubicBezTo>
                  <a:cubicBezTo>
                    <a:pt x="16744" y="63609"/>
                    <a:pt x="16000" y="63338"/>
                    <a:pt x="15441" y="63699"/>
                  </a:cubicBezTo>
                  <a:cubicBezTo>
                    <a:pt x="14883" y="64060"/>
                    <a:pt x="14883" y="64691"/>
                    <a:pt x="14697" y="65142"/>
                  </a:cubicBezTo>
                  <a:cubicBezTo>
                    <a:pt x="14697" y="65593"/>
                    <a:pt x="14511" y="66045"/>
                    <a:pt x="14511" y="66406"/>
                  </a:cubicBezTo>
                  <a:cubicBezTo>
                    <a:pt x="14511" y="66586"/>
                    <a:pt x="14139" y="68120"/>
                    <a:pt x="13395" y="67488"/>
                  </a:cubicBezTo>
                  <a:cubicBezTo>
                    <a:pt x="13209" y="67308"/>
                    <a:pt x="13209" y="67037"/>
                    <a:pt x="13209" y="66857"/>
                  </a:cubicBezTo>
                  <a:cubicBezTo>
                    <a:pt x="13209" y="66496"/>
                    <a:pt x="13209" y="66135"/>
                    <a:pt x="13395" y="65774"/>
                  </a:cubicBezTo>
                  <a:cubicBezTo>
                    <a:pt x="13395" y="65233"/>
                    <a:pt x="13581" y="64691"/>
                    <a:pt x="13581" y="64150"/>
                  </a:cubicBezTo>
                  <a:cubicBezTo>
                    <a:pt x="13395" y="63969"/>
                    <a:pt x="13395" y="63699"/>
                    <a:pt x="13023" y="63609"/>
                  </a:cubicBezTo>
                  <a:cubicBezTo>
                    <a:pt x="12279" y="63428"/>
                    <a:pt x="11720" y="64511"/>
                    <a:pt x="11534" y="64691"/>
                  </a:cubicBezTo>
                  <a:cubicBezTo>
                    <a:pt x="11162" y="65323"/>
                    <a:pt x="10604" y="65954"/>
                    <a:pt x="10232" y="66496"/>
                  </a:cubicBezTo>
                  <a:cubicBezTo>
                    <a:pt x="9860" y="66766"/>
                    <a:pt x="9302" y="67759"/>
                    <a:pt x="8558" y="67759"/>
                  </a:cubicBezTo>
                  <a:cubicBezTo>
                    <a:pt x="7069" y="67669"/>
                    <a:pt x="9488" y="65052"/>
                    <a:pt x="9674" y="64781"/>
                  </a:cubicBezTo>
                  <a:cubicBezTo>
                    <a:pt x="10046" y="64421"/>
                    <a:pt x="11162" y="63248"/>
                    <a:pt x="10046" y="63067"/>
                  </a:cubicBezTo>
                  <a:cubicBezTo>
                    <a:pt x="9674" y="62887"/>
                    <a:pt x="9116" y="63157"/>
                    <a:pt x="8930" y="63338"/>
                  </a:cubicBezTo>
                  <a:cubicBezTo>
                    <a:pt x="8000" y="63789"/>
                    <a:pt x="7255" y="64330"/>
                    <a:pt x="6511" y="64781"/>
                  </a:cubicBezTo>
                  <a:cubicBezTo>
                    <a:pt x="6325" y="65052"/>
                    <a:pt x="5953" y="65233"/>
                    <a:pt x="5581" y="65503"/>
                  </a:cubicBezTo>
                  <a:cubicBezTo>
                    <a:pt x="5395" y="65684"/>
                    <a:pt x="4837" y="66045"/>
                    <a:pt x="4279" y="66045"/>
                  </a:cubicBezTo>
                  <a:cubicBezTo>
                    <a:pt x="2976" y="66135"/>
                    <a:pt x="4465" y="65052"/>
                    <a:pt x="4651" y="64962"/>
                  </a:cubicBezTo>
                  <a:cubicBezTo>
                    <a:pt x="5209" y="64421"/>
                    <a:pt x="5767" y="63969"/>
                    <a:pt x="6325" y="63428"/>
                  </a:cubicBezTo>
                  <a:cubicBezTo>
                    <a:pt x="7069" y="62796"/>
                    <a:pt x="8000" y="62075"/>
                    <a:pt x="8372" y="61353"/>
                  </a:cubicBezTo>
                  <a:cubicBezTo>
                    <a:pt x="8558" y="60992"/>
                    <a:pt x="8558" y="60721"/>
                    <a:pt x="7627" y="60721"/>
                  </a:cubicBezTo>
                  <a:cubicBezTo>
                    <a:pt x="6511" y="60902"/>
                    <a:pt x="5767" y="61624"/>
                    <a:pt x="4651" y="61894"/>
                  </a:cubicBezTo>
                  <a:cubicBezTo>
                    <a:pt x="3906" y="62075"/>
                    <a:pt x="2790" y="62345"/>
                    <a:pt x="1860" y="62255"/>
                  </a:cubicBezTo>
                  <a:cubicBezTo>
                    <a:pt x="0" y="62165"/>
                    <a:pt x="2418" y="61443"/>
                    <a:pt x="2790" y="61263"/>
                  </a:cubicBezTo>
                  <a:cubicBezTo>
                    <a:pt x="5209" y="60270"/>
                    <a:pt x="6697" y="58917"/>
                    <a:pt x="9116" y="57924"/>
                  </a:cubicBezTo>
                  <a:cubicBezTo>
                    <a:pt x="10232" y="57473"/>
                    <a:pt x="11348" y="57383"/>
                    <a:pt x="12837" y="57383"/>
                  </a:cubicBezTo>
                  <a:cubicBezTo>
                    <a:pt x="12837" y="57383"/>
                    <a:pt x="13209" y="57203"/>
                    <a:pt x="13209" y="57022"/>
                  </a:cubicBezTo>
                  <a:cubicBezTo>
                    <a:pt x="15069" y="55398"/>
                    <a:pt x="16000" y="53593"/>
                    <a:pt x="16558" y="51879"/>
                  </a:cubicBezTo>
                  <a:cubicBezTo>
                    <a:pt x="16930" y="50616"/>
                    <a:pt x="16930" y="49443"/>
                    <a:pt x="17488" y="48270"/>
                  </a:cubicBezTo>
                  <a:cubicBezTo>
                    <a:pt x="18232" y="46466"/>
                    <a:pt x="19534" y="44751"/>
                    <a:pt x="21209" y="43127"/>
                  </a:cubicBezTo>
                  <a:cubicBezTo>
                    <a:pt x="21395" y="42766"/>
                    <a:pt x="21767" y="42496"/>
                    <a:pt x="22139" y="42225"/>
                  </a:cubicBezTo>
                  <a:cubicBezTo>
                    <a:pt x="22697" y="41864"/>
                    <a:pt x="23255" y="41503"/>
                    <a:pt x="23441" y="41052"/>
                  </a:cubicBezTo>
                  <a:cubicBezTo>
                    <a:pt x="23627" y="40781"/>
                    <a:pt x="23813" y="40511"/>
                    <a:pt x="23813" y="40150"/>
                  </a:cubicBezTo>
                  <a:cubicBezTo>
                    <a:pt x="23813" y="39699"/>
                    <a:pt x="24000" y="39248"/>
                    <a:pt x="24000" y="38796"/>
                  </a:cubicBezTo>
                  <a:cubicBezTo>
                    <a:pt x="24186" y="36902"/>
                    <a:pt x="24744" y="35097"/>
                    <a:pt x="25302" y="33203"/>
                  </a:cubicBezTo>
                  <a:cubicBezTo>
                    <a:pt x="25488" y="32751"/>
                    <a:pt x="25674" y="32300"/>
                    <a:pt x="25860" y="31849"/>
                  </a:cubicBezTo>
                  <a:cubicBezTo>
                    <a:pt x="26046" y="31488"/>
                    <a:pt x="26232" y="31308"/>
                    <a:pt x="26046" y="30947"/>
                  </a:cubicBezTo>
                  <a:cubicBezTo>
                    <a:pt x="25860" y="30045"/>
                    <a:pt x="25860" y="29142"/>
                    <a:pt x="25860" y="28240"/>
                  </a:cubicBezTo>
                  <a:cubicBezTo>
                    <a:pt x="25860" y="27338"/>
                    <a:pt x="26046" y="26526"/>
                    <a:pt x="26790" y="25714"/>
                  </a:cubicBezTo>
                  <a:cubicBezTo>
                    <a:pt x="27534" y="24902"/>
                    <a:pt x="28465" y="24090"/>
                    <a:pt x="29395" y="23368"/>
                  </a:cubicBezTo>
                  <a:cubicBezTo>
                    <a:pt x="30325" y="22646"/>
                    <a:pt x="31255" y="22105"/>
                    <a:pt x="32930" y="21744"/>
                  </a:cubicBezTo>
                  <a:cubicBezTo>
                    <a:pt x="34604" y="21383"/>
                    <a:pt x="36279" y="21203"/>
                    <a:pt x="38139" y="21112"/>
                  </a:cubicBezTo>
                  <a:cubicBezTo>
                    <a:pt x="42232" y="20842"/>
                    <a:pt x="44279" y="21022"/>
                    <a:pt x="45209" y="20571"/>
                  </a:cubicBezTo>
                  <a:cubicBezTo>
                    <a:pt x="46325" y="20210"/>
                    <a:pt x="47255" y="19939"/>
                    <a:pt x="48372" y="19578"/>
                  </a:cubicBezTo>
                  <a:cubicBezTo>
                    <a:pt x="48930" y="19398"/>
                    <a:pt x="49674" y="19127"/>
                    <a:pt x="50232" y="18947"/>
                  </a:cubicBezTo>
                  <a:cubicBezTo>
                    <a:pt x="50790" y="18857"/>
                    <a:pt x="51534" y="18676"/>
                    <a:pt x="51906" y="18496"/>
                  </a:cubicBezTo>
                  <a:cubicBezTo>
                    <a:pt x="52093" y="18406"/>
                    <a:pt x="52093" y="18315"/>
                    <a:pt x="52279" y="18135"/>
                  </a:cubicBezTo>
                  <a:cubicBezTo>
                    <a:pt x="52465" y="17142"/>
                    <a:pt x="52651" y="16060"/>
                    <a:pt x="52837" y="15067"/>
                  </a:cubicBezTo>
                  <a:cubicBezTo>
                    <a:pt x="53209" y="14526"/>
                    <a:pt x="51906" y="14526"/>
                    <a:pt x="51348" y="13804"/>
                  </a:cubicBezTo>
                  <a:cubicBezTo>
                    <a:pt x="51348" y="13804"/>
                    <a:pt x="51534" y="13984"/>
                    <a:pt x="51348" y="13804"/>
                  </a:cubicBezTo>
                  <a:cubicBezTo>
                    <a:pt x="51162" y="13714"/>
                    <a:pt x="51162" y="13714"/>
                    <a:pt x="51348" y="13804"/>
                  </a:cubicBezTo>
                  <a:cubicBezTo>
                    <a:pt x="50790" y="13353"/>
                    <a:pt x="50604" y="12902"/>
                    <a:pt x="50232" y="12451"/>
                  </a:cubicBezTo>
                  <a:cubicBezTo>
                    <a:pt x="49860" y="11639"/>
                    <a:pt x="49302" y="10827"/>
                    <a:pt x="48930" y="10015"/>
                  </a:cubicBezTo>
                  <a:cubicBezTo>
                    <a:pt x="48372" y="8390"/>
                    <a:pt x="48186" y="6857"/>
                    <a:pt x="48744" y="5233"/>
                  </a:cubicBezTo>
                  <a:cubicBezTo>
                    <a:pt x="49116" y="3969"/>
                    <a:pt x="50232" y="2616"/>
                    <a:pt x="52651" y="1714"/>
                  </a:cubicBezTo>
                  <a:cubicBezTo>
                    <a:pt x="54697" y="902"/>
                    <a:pt x="57302" y="631"/>
                    <a:pt x="59906" y="631"/>
                  </a:cubicBezTo>
                  <a:cubicBezTo>
                    <a:pt x="62325" y="631"/>
                    <a:pt x="64930" y="902"/>
                    <a:pt x="66976" y="1624"/>
                  </a:cubicBezTo>
                  <a:cubicBezTo>
                    <a:pt x="69395" y="2436"/>
                    <a:pt x="70697" y="3789"/>
                    <a:pt x="71069" y="5142"/>
                  </a:cubicBezTo>
                  <a:cubicBezTo>
                    <a:pt x="71813" y="6676"/>
                    <a:pt x="71627" y="8300"/>
                    <a:pt x="71069" y="9834"/>
                  </a:cubicBezTo>
                  <a:cubicBezTo>
                    <a:pt x="70511" y="11097"/>
                    <a:pt x="69767" y="12451"/>
                    <a:pt x="68651" y="13714"/>
                  </a:cubicBezTo>
                  <a:cubicBezTo>
                    <a:pt x="68093" y="14436"/>
                    <a:pt x="66790" y="14526"/>
                    <a:pt x="67162" y="15067"/>
                  </a:cubicBezTo>
                  <a:cubicBezTo>
                    <a:pt x="67348" y="16060"/>
                    <a:pt x="67534" y="17052"/>
                    <a:pt x="67720" y="18135"/>
                  </a:cubicBezTo>
                  <a:cubicBezTo>
                    <a:pt x="67720" y="18315"/>
                    <a:pt x="67720" y="18406"/>
                    <a:pt x="67906" y="18496"/>
                  </a:cubicBezTo>
                  <a:cubicBezTo>
                    <a:pt x="68279" y="18676"/>
                    <a:pt x="69023" y="18857"/>
                    <a:pt x="69581" y="18947"/>
                  </a:cubicBezTo>
                  <a:cubicBezTo>
                    <a:pt x="70139" y="19127"/>
                    <a:pt x="70697" y="19308"/>
                    <a:pt x="71255" y="19488"/>
                  </a:cubicBezTo>
                  <a:cubicBezTo>
                    <a:pt x="72372" y="19849"/>
                    <a:pt x="73488" y="20210"/>
                    <a:pt x="74604" y="20571"/>
                  </a:cubicBezTo>
                  <a:cubicBezTo>
                    <a:pt x="74976" y="20842"/>
                    <a:pt x="75720" y="20932"/>
                    <a:pt x="79069" y="20932"/>
                  </a:cubicBezTo>
                  <a:cubicBezTo>
                    <a:pt x="82418" y="21022"/>
                    <a:pt x="86511" y="21293"/>
                    <a:pt x="89116" y="22375"/>
                  </a:cubicBezTo>
                  <a:cubicBezTo>
                    <a:pt x="90418" y="23007"/>
                    <a:pt x="91162" y="23819"/>
                    <a:pt x="92093" y="24541"/>
                  </a:cubicBezTo>
                  <a:cubicBezTo>
                    <a:pt x="92837" y="25263"/>
                    <a:pt x="93581" y="26075"/>
                    <a:pt x="93767" y="26887"/>
                  </a:cubicBezTo>
                  <a:cubicBezTo>
                    <a:pt x="93953" y="27789"/>
                    <a:pt x="94139" y="28691"/>
                    <a:pt x="93953" y="29593"/>
                  </a:cubicBezTo>
                  <a:cubicBezTo>
                    <a:pt x="93953" y="30045"/>
                    <a:pt x="93953" y="30496"/>
                    <a:pt x="93767" y="30947"/>
                  </a:cubicBezTo>
                  <a:cubicBezTo>
                    <a:pt x="93767" y="31308"/>
                    <a:pt x="93767" y="31488"/>
                    <a:pt x="93953" y="31849"/>
                  </a:cubicBezTo>
                  <a:cubicBezTo>
                    <a:pt x="94697" y="33654"/>
                    <a:pt x="95441" y="35548"/>
                    <a:pt x="95813" y="37443"/>
                  </a:cubicBezTo>
                  <a:cubicBezTo>
                    <a:pt x="96000" y="38345"/>
                    <a:pt x="96000" y="39248"/>
                    <a:pt x="96000" y="40150"/>
                  </a:cubicBezTo>
                  <a:cubicBezTo>
                    <a:pt x="96000" y="40872"/>
                    <a:pt x="96744" y="41684"/>
                    <a:pt x="97674" y="42225"/>
                  </a:cubicBezTo>
                  <a:cubicBezTo>
                    <a:pt x="98790" y="42766"/>
                    <a:pt x="99348" y="43669"/>
                    <a:pt x="99906" y="44390"/>
                  </a:cubicBezTo>
                  <a:cubicBezTo>
                    <a:pt x="100651" y="45203"/>
                    <a:pt x="101209" y="46105"/>
                    <a:pt x="101767" y="47007"/>
                  </a:cubicBezTo>
                  <a:cubicBezTo>
                    <a:pt x="102511" y="48360"/>
                    <a:pt x="102883" y="49714"/>
                    <a:pt x="103255" y="51157"/>
                  </a:cubicBezTo>
                  <a:cubicBezTo>
                    <a:pt x="103627" y="53142"/>
                    <a:pt x="104744" y="55218"/>
                    <a:pt x="106604" y="57022"/>
                  </a:cubicBezTo>
                  <a:cubicBezTo>
                    <a:pt x="106976" y="57563"/>
                    <a:pt x="109209" y="57293"/>
                    <a:pt x="110511" y="57834"/>
                  </a:cubicBezTo>
                  <a:cubicBezTo>
                    <a:pt x="112372" y="58556"/>
                    <a:pt x="113674" y="59548"/>
                    <a:pt x="115162" y="60360"/>
                  </a:cubicBezTo>
                  <a:cubicBezTo>
                    <a:pt x="115906" y="60812"/>
                    <a:pt x="116651" y="61172"/>
                    <a:pt x="117581" y="61533"/>
                  </a:cubicBezTo>
                  <a:cubicBezTo>
                    <a:pt x="117953" y="61624"/>
                    <a:pt x="119627" y="62165"/>
                    <a:pt x="118325" y="62255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/>
          <p:nvPr/>
        </p:nvSpPr>
        <p:spPr>
          <a:xfrm>
            <a:off x="6248575" y="312075"/>
            <a:ext cx="2592000" cy="152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b="1" lang="en" sz="9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SlidesCarnival icons are editable shapes</a:t>
            </a:r>
            <a:r>
              <a:rPr lang="en" sz="9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90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This means that you can:</a:t>
            </a:r>
          </a:p>
          <a:p>
            <a:pPr indent="-285750" lvl="0" marL="457200" rtl="0">
              <a:spcBef>
                <a:spcPts val="0"/>
              </a:spcBef>
              <a:buClr>
                <a:srgbClr val="415665"/>
              </a:buClr>
              <a:buSzPct val="100000"/>
              <a:buFont typeface="Source Sans Pro"/>
              <a:buChar char="●"/>
            </a:pPr>
            <a:r>
              <a:rPr lang="en" sz="9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Resize them without losing quality.</a:t>
            </a:r>
          </a:p>
          <a:p>
            <a:pPr indent="-285750" lvl="0" marL="457200" rtl="0">
              <a:spcBef>
                <a:spcPts val="0"/>
              </a:spcBef>
              <a:buClr>
                <a:srgbClr val="415665"/>
              </a:buClr>
              <a:buSzPct val="100000"/>
              <a:buFont typeface="Source Sans Pro"/>
              <a:buChar char="●"/>
            </a:pPr>
            <a:r>
              <a:rPr lang="en" sz="9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Change line color, width and style.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90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9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Isn’t that nice? :)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90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9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Examples: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90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90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419" name="Shape 419"/>
          <p:cNvGrpSpPr/>
          <p:nvPr/>
        </p:nvGrpSpPr>
        <p:grpSpPr>
          <a:xfrm>
            <a:off x="1108463" y="426165"/>
            <a:ext cx="304553" cy="397268"/>
            <a:chOff x="590250" y="244200"/>
            <a:chExt cx="407975" cy="532175"/>
          </a:xfrm>
        </p:grpSpPr>
        <p:sp>
          <p:nvSpPr>
            <p:cNvPr id="420" name="Shape 420"/>
            <p:cNvSpPr/>
            <p:nvPr/>
          </p:nvSpPr>
          <p:spPr>
            <a:xfrm>
              <a:off x="623125" y="313625"/>
              <a:ext cx="375100" cy="462750"/>
            </a:xfrm>
            <a:custGeom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590250" y="269775"/>
              <a:ext cx="377525" cy="462775"/>
            </a:xfrm>
            <a:custGeom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796650" y="274025"/>
              <a:ext cx="45100" cy="45100"/>
            </a:xfrm>
            <a:custGeom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713850" y="274025"/>
              <a:ext cx="45075" cy="45100"/>
            </a:xfrm>
            <a:custGeom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631050" y="274025"/>
              <a:ext cx="45075" cy="45100"/>
            </a:xfrm>
            <a:custGeom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>
              <a:off x="649925" y="590050"/>
              <a:ext cx="133975" cy="25"/>
            </a:xfrm>
            <a:custGeom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6" name="Shape 426"/>
            <p:cNvSpPr/>
            <p:nvPr/>
          </p:nvSpPr>
          <p:spPr>
            <a:xfrm>
              <a:off x="649925" y="534625"/>
              <a:ext cx="255750" cy="25"/>
            </a:xfrm>
            <a:custGeom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649925" y="479825"/>
              <a:ext cx="255750" cy="25"/>
            </a:xfrm>
            <a:custGeom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649925" y="424425"/>
              <a:ext cx="255750" cy="25"/>
            </a:xfrm>
            <a:custGeom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>
              <a:off x="879475" y="274025"/>
              <a:ext cx="45075" cy="45100"/>
            </a:xfrm>
            <a:custGeom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654800" y="244200"/>
              <a:ext cx="25" cy="51175"/>
            </a:xfrm>
            <a:custGeom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737600" y="244200"/>
              <a:ext cx="25" cy="51175"/>
            </a:xfrm>
            <a:custGeom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820400" y="244200"/>
              <a:ext cx="25" cy="51175"/>
            </a:xfrm>
            <a:custGeom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903225" y="244200"/>
              <a:ext cx="25" cy="51175"/>
            </a:xfrm>
            <a:custGeom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4" name="Shape 434"/>
          <p:cNvGrpSpPr/>
          <p:nvPr/>
        </p:nvGrpSpPr>
        <p:grpSpPr>
          <a:xfrm>
            <a:off x="1599342" y="484803"/>
            <a:ext cx="330923" cy="275458"/>
            <a:chOff x="1247825" y="322750"/>
            <a:chExt cx="443300" cy="369000"/>
          </a:xfrm>
        </p:grpSpPr>
        <p:sp>
          <p:nvSpPr>
            <p:cNvPr id="435" name="Shape 435"/>
            <p:cNvSpPr/>
            <p:nvPr/>
          </p:nvSpPr>
          <p:spPr>
            <a:xfrm>
              <a:off x="1247825" y="322750"/>
              <a:ext cx="443300" cy="369000"/>
            </a:xfrm>
            <a:custGeom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1398225" y="386675"/>
              <a:ext cx="142500" cy="25"/>
            </a:xfrm>
            <a:custGeom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1370225" y="450000"/>
              <a:ext cx="198500" cy="197900"/>
            </a:xfrm>
            <a:custGeom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1403100" y="482875"/>
              <a:ext cx="132750" cy="132150"/>
            </a:xfrm>
            <a:custGeom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1588800" y="435400"/>
              <a:ext cx="66400" cy="43850"/>
            </a:xfrm>
            <a:custGeom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0" name="Shape 440"/>
          <p:cNvGrpSpPr/>
          <p:nvPr/>
        </p:nvGrpSpPr>
        <p:grpSpPr>
          <a:xfrm>
            <a:off x="2108418" y="483440"/>
            <a:ext cx="316366" cy="278183"/>
            <a:chOff x="1929775" y="320925"/>
            <a:chExt cx="423800" cy="372650"/>
          </a:xfrm>
        </p:grpSpPr>
        <p:sp>
          <p:nvSpPr>
            <p:cNvPr id="441" name="Shape 441"/>
            <p:cNvSpPr/>
            <p:nvPr/>
          </p:nvSpPr>
          <p:spPr>
            <a:xfrm>
              <a:off x="1929775" y="320925"/>
              <a:ext cx="423800" cy="372650"/>
            </a:xfrm>
            <a:custGeom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2" name="Shape 442"/>
            <p:cNvSpPr/>
            <p:nvPr/>
          </p:nvSpPr>
          <p:spPr>
            <a:xfrm>
              <a:off x="1954125" y="345275"/>
              <a:ext cx="375100" cy="323950"/>
            </a:xfrm>
            <a:custGeom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2162375" y="534625"/>
              <a:ext cx="146750" cy="113275"/>
            </a:xfrm>
            <a:custGeom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4" name="Shape 444"/>
            <p:cNvSpPr/>
            <p:nvPr/>
          </p:nvSpPr>
          <p:spPr>
            <a:xfrm>
              <a:off x="1974225" y="468875"/>
              <a:ext cx="232600" cy="179025"/>
            </a:xfrm>
            <a:custGeom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5" name="Shape 445"/>
            <p:cNvSpPr/>
            <p:nvPr/>
          </p:nvSpPr>
          <p:spPr>
            <a:xfrm>
              <a:off x="2169675" y="396425"/>
              <a:ext cx="97450" cy="97450"/>
            </a:xfrm>
            <a:custGeom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46" name="Shape 446"/>
          <p:cNvSpPr/>
          <p:nvPr/>
        </p:nvSpPr>
        <p:spPr>
          <a:xfrm>
            <a:off x="2639016" y="473457"/>
            <a:ext cx="259091" cy="298189"/>
          </a:xfrm>
          <a:custGeom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rgbClr val="41566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7" name="Shape 447"/>
          <p:cNvSpPr/>
          <p:nvPr/>
        </p:nvSpPr>
        <p:spPr>
          <a:xfrm>
            <a:off x="3158588" y="474372"/>
            <a:ext cx="223632" cy="296360"/>
          </a:xfrm>
          <a:custGeom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rgbClr val="41566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448" name="Shape 448"/>
          <p:cNvGrpSpPr/>
          <p:nvPr/>
        </p:nvGrpSpPr>
        <p:grpSpPr>
          <a:xfrm>
            <a:off x="4124229" y="452069"/>
            <a:ext cx="299103" cy="340907"/>
            <a:chOff x="4630125" y="278900"/>
            <a:chExt cx="400675" cy="456675"/>
          </a:xfrm>
        </p:grpSpPr>
        <p:sp>
          <p:nvSpPr>
            <p:cNvPr id="449" name="Shape 449"/>
            <p:cNvSpPr/>
            <p:nvPr/>
          </p:nvSpPr>
          <p:spPr>
            <a:xfrm>
              <a:off x="4659350" y="328825"/>
              <a:ext cx="371450" cy="96850"/>
            </a:xfrm>
            <a:custGeom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0" name="Shape 450"/>
            <p:cNvSpPr/>
            <p:nvPr/>
          </p:nvSpPr>
          <p:spPr>
            <a:xfrm>
              <a:off x="4630125" y="452425"/>
              <a:ext cx="371450" cy="96850"/>
            </a:xfrm>
            <a:custGeom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>
              <a:off x="4808525" y="278900"/>
              <a:ext cx="43875" cy="49950"/>
            </a:xfrm>
            <a:custGeom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2" name="Shape 452"/>
            <p:cNvSpPr/>
            <p:nvPr/>
          </p:nvSpPr>
          <p:spPr>
            <a:xfrm>
              <a:off x="4808525" y="549250"/>
              <a:ext cx="43875" cy="186325"/>
            </a:xfrm>
            <a:custGeom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53" name="Shape 453"/>
          <p:cNvSpPr/>
          <p:nvPr/>
        </p:nvSpPr>
        <p:spPr>
          <a:xfrm>
            <a:off x="4604554" y="473010"/>
            <a:ext cx="342736" cy="299085"/>
          </a:xfrm>
          <a:custGeom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rgbClr val="41566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454" name="Shape 454"/>
          <p:cNvGrpSpPr/>
          <p:nvPr/>
        </p:nvGrpSpPr>
        <p:grpSpPr>
          <a:xfrm>
            <a:off x="1113016" y="937499"/>
            <a:ext cx="304534" cy="371365"/>
            <a:chOff x="596350" y="929175"/>
            <a:chExt cx="407950" cy="497475"/>
          </a:xfrm>
        </p:grpSpPr>
        <p:sp>
          <p:nvSpPr>
            <p:cNvPr id="455" name="Shape 455"/>
            <p:cNvSpPr/>
            <p:nvPr/>
          </p:nvSpPr>
          <p:spPr>
            <a:xfrm>
              <a:off x="596350" y="953550"/>
              <a:ext cx="387250" cy="473100"/>
            </a:xfrm>
            <a:custGeom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6" name="Shape 456"/>
            <p:cNvSpPr/>
            <p:nvPr/>
          </p:nvSpPr>
          <p:spPr>
            <a:xfrm>
              <a:off x="626775" y="929175"/>
              <a:ext cx="377525" cy="462775"/>
            </a:xfrm>
            <a:custGeom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7" name="Shape 457"/>
            <p:cNvSpPr/>
            <p:nvPr/>
          </p:nvSpPr>
          <p:spPr>
            <a:xfrm>
              <a:off x="688900" y="1256150"/>
              <a:ext cx="133975" cy="25"/>
            </a:xfrm>
            <a:custGeom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>
              <a:off x="688900" y="1201350"/>
              <a:ext cx="255750" cy="25"/>
            </a:xfrm>
            <a:custGeom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9" name="Shape 459"/>
            <p:cNvSpPr/>
            <p:nvPr/>
          </p:nvSpPr>
          <p:spPr>
            <a:xfrm>
              <a:off x="688900" y="1145950"/>
              <a:ext cx="255750" cy="25"/>
            </a:xfrm>
            <a:custGeom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0" name="Shape 460"/>
            <p:cNvSpPr/>
            <p:nvPr/>
          </p:nvSpPr>
          <p:spPr>
            <a:xfrm>
              <a:off x="688900" y="1090525"/>
              <a:ext cx="255750" cy="25"/>
            </a:xfrm>
            <a:custGeom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>
              <a:off x="920250" y="929175"/>
              <a:ext cx="84050" cy="84050"/>
            </a:xfrm>
            <a:custGeom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2" name="Shape 462"/>
          <p:cNvGrpSpPr/>
          <p:nvPr/>
        </p:nvGrpSpPr>
        <p:grpSpPr>
          <a:xfrm>
            <a:off x="2111591" y="991602"/>
            <a:ext cx="310021" cy="265455"/>
            <a:chOff x="1934025" y="1001650"/>
            <a:chExt cx="415300" cy="355600"/>
          </a:xfrm>
        </p:grpSpPr>
        <p:sp>
          <p:nvSpPr>
            <p:cNvPr id="463" name="Shape 463"/>
            <p:cNvSpPr/>
            <p:nvPr/>
          </p:nvSpPr>
          <p:spPr>
            <a:xfrm>
              <a:off x="1934025" y="1303650"/>
              <a:ext cx="207650" cy="53600"/>
            </a:xfrm>
            <a:custGeom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4" name="Shape 464"/>
            <p:cNvSpPr/>
            <p:nvPr/>
          </p:nvSpPr>
          <p:spPr>
            <a:xfrm>
              <a:off x="2141650" y="1303650"/>
              <a:ext cx="207675" cy="53600"/>
            </a:xfrm>
            <a:custGeom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5" name="Shape 465"/>
            <p:cNvSpPr/>
            <p:nvPr/>
          </p:nvSpPr>
          <p:spPr>
            <a:xfrm>
              <a:off x="1934025" y="1001650"/>
              <a:ext cx="207650" cy="331250"/>
            </a:xfrm>
            <a:custGeom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6" name="Shape 466"/>
            <p:cNvSpPr/>
            <p:nvPr/>
          </p:nvSpPr>
          <p:spPr>
            <a:xfrm>
              <a:off x="2141650" y="1001650"/>
              <a:ext cx="207675" cy="331250"/>
            </a:xfrm>
            <a:custGeom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67" name="Shape 467"/>
          <p:cNvSpPr/>
          <p:nvPr/>
        </p:nvSpPr>
        <p:spPr>
          <a:xfrm>
            <a:off x="2612662" y="969382"/>
            <a:ext cx="311813" cy="310002"/>
          </a:xfrm>
          <a:custGeom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rgbClr val="41566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8" name="Shape 468"/>
          <p:cNvSpPr/>
          <p:nvPr/>
        </p:nvSpPr>
        <p:spPr>
          <a:xfrm>
            <a:off x="3114951" y="984836"/>
            <a:ext cx="310917" cy="279097"/>
          </a:xfrm>
          <a:custGeom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rgbClr val="41566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9" name="Shape 469"/>
          <p:cNvSpPr/>
          <p:nvPr/>
        </p:nvSpPr>
        <p:spPr>
          <a:xfrm>
            <a:off x="3621328" y="987113"/>
            <a:ext cx="301828" cy="274544"/>
          </a:xfrm>
          <a:custGeom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rgbClr val="41566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0" name="Shape 470"/>
          <p:cNvSpPr/>
          <p:nvPr/>
        </p:nvSpPr>
        <p:spPr>
          <a:xfrm>
            <a:off x="4133173" y="989838"/>
            <a:ext cx="281822" cy="269094"/>
          </a:xfrm>
          <a:custGeom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41566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471" name="Shape 471"/>
          <p:cNvGrpSpPr/>
          <p:nvPr/>
        </p:nvGrpSpPr>
        <p:grpSpPr>
          <a:xfrm>
            <a:off x="4620111" y="971595"/>
            <a:ext cx="310917" cy="311365"/>
            <a:chOff x="5294400" y="974850"/>
            <a:chExt cx="416500" cy="417100"/>
          </a:xfrm>
        </p:grpSpPr>
        <p:sp>
          <p:nvSpPr>
            <p:cNvPr id="472" name="Shape 472"/>
            <p:cNvSpPr/>
            <p:nvPr/>
          </p:nvSpPr>
          <p:spPr>
            <a:xfrm>
              <a:off x="5325450" y="997975"/>
              <a:ext cx="151650" cy="154700"/>
            </a:xfrm>
            <a:custGeom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3" name="Shape 473"/>
            <p:cNvSpPr/>
            <p:nvPr/>
          </p:nvSpPr>
          <p:spPr>
            <a:xfrm>
              <a:off x="5294400" y="974850"/>
              <a:ext cx="416500" cy="417100"/>
            </a:xfrm>
            <a:custGeom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4" name="Shape 474"/>
          <p:cNvGrpSpPr/>
          <p:nvPr/>
        </p:nvGrpSpPr>
        <p:grpSpPr>
          <a:xfrm>
            <a:off x="5084639" y="936603"/>
            <a:ext cx="385455" cy="375452"/>
            <a:chOff x="5916675" y="927975"/>
            <a:chExt cx="516350" cy="502950"/>
          </a:xfrm>
        </p:grpSpPr>
        <p:sp>
          <p:nvSpPr>
            <p:cNvPr id="475" name="Shape 475"/>
            <p:cNvSpPr/>
            <p:nvPr/>
          </p:nvSpPr>
          <p:spPr>
            <a:xfrm>
              <a:off x="5916675" y="927975"/>
              <a:ext cx="516350" cy="502950"/>
            </a:xfrm>
            <a:custGeom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6" name="Shape 476"/>
            <p:cNvSpPr/>
            <p:nvPr/>
          </p:nvSpPr>
          <p:spPr>
            <a:xfrm>
              <a:off x="6006800" y="1011375"/>
              <a:ext cx="336125" cy="336125"/>
            </a:xfrm>
            <a:custGeom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7" name="Shape 477"/>
          <p:cNvGrpSpPr/>
          <p:nvPr/>
        </p:nvGrpSpPr>
        <p:grpSpPr>
          <a:xfrm>
            <a:off x="1089371" y="1513387"/>
            <a:ext cx="347271" cy="234550"/>
            <a:chOff x="564675" y="1700625"/>
            <a:chExt cx="465200" cy="314200"/>
          </a:xfrm>
        </p:grpSpPr>
        <p:sp>
          <p:nvSpPr>
            <p:cNvPr id="478" name="Shape 478"/>
            <p:cNvSpPr/>
            <p:nvPr/>
          </p:nvSpPr>
          <p:spPr>
            <a:xfrm>
              <a:off x="564675" y="1700625"/>
              <a:ext cx="465200" cy="29250"/>
            </a:xfrm>
            <a:custGeom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9" name="Shape 479"/>
            <p:cNvSpPr/>
            <p:nvPr/>
          </p:nvSpPr>
          <p:spPr>
            <a:xfrm>
              <a:off x="564675" y="1732300"/>
              <a:ext cx="465200" cy="272175"/>
            </a:xfrm>
            <a:custGeom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0" name="Shape 480"/>
            <p:cNvSpPr/>
            <p:nvPr/>
          </p:nvSpPr>
          <p:spPr>
            <a:xfrm>
              <a:off x="572600" y="2014200"/>
              <a:ext cx="449375" cy="625"/>
            </a:xfrm>
            <a:custGeom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1" name="Shape 481"/>
          <p:cNvGrpSpPr/>
          <p:nvPr/>
        </p:nvGrpSpPr>
        <p:grpSpPr>
          <a:xfrm>
            <a:off x="1591168" y="1456111"/>
            <a:ext cx="347271" cy="340012"/>
            <a:chOff x="1236875" y="1623900"/>
            <a:chExt cx="465200" cy="455475"/>
          </a:xfrm>
        </p:grpSpPr>
        <p:sp>
          <p:nvSpPr>
            <p:cNvPr id="482" name="Shape 482"/>
            <p:cNvSpPr/>
            <p:nvPr/>
          </p:nvSpPr>
          <p:spPr>
            <a:xfrm>
              <a:off x="1236875" y="1623900"/>
              <a:ext cx="465200" cy="445125"/>
            </a:xfrm>
            <a:custGeom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3" name="Shape 483"/>
            <p:cNvSpPr/>
            <p:nvPr/>
          </p:nvSpPr>
          <p:spPr>
            <a:xfrm>
              <a:off x="1244800" y="2078750"/>
              <a:ext cx="449375" cy="625"/>
            </a:xfrm>
            <a:custGeom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4" name="Shape 484"/>
            <p:cNvSpPr/>
            <p:nvPr/>
          </p:nvSpPr>
          <p:spPr>
            <a:xfrm>
              <a:off x="1236875" y="1791950"/>
              <a:ext cx="465200" cy="171725"/>
            </a:xfrm>
            <a:custGeom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5" name="Shape 485"/>
            <p:cNvSpPr/>
            <p:nvPr/>
          </p:nvSpPr>
          <p:spPr>
            <a:xfrm>
              <a:off x="1330025" y="1750550"/>
              <a:ext cx="278900" cy="110850"/>
            </a:xfrm>
            <a:custGeom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6" name="Shape 486"/>
            <p:cNvSpPr/>
            <p:nvPr/>
          </p:nvSpPr>
          <p:spPr>
            <a:xfrm>
              <a:off x="1402500" y="1810225"/>
              <a:ext cx="133975" cy="25"/>
            </a:xfrm>
            <a:custGeom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7" name="Shape 487"/>
            <p:cNvSpPr/>
            <p:nvPr/>
          </p:nvSpPr>
          <p:spPr>
            <a:xfrm>
              <a:off x="1402500" y="1844325"/>
              <a:ext cx="133975" cy="25"/>
            </a:xfrm>
            <a:custGeom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8" name="Shape 488"/>
            <p:cNvSpPr/>
            <p:nvPr/>
          </p:nvSpPr>
          <p:spPr>
            <a:xfrm>
              <a:off x="1402500" y="1878425"/>
              <a:ext cx="85250" cy="25"/>
            </a:xfrm>
            <a:custGeom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9" name="Shape 489"/>
          <p:cNvGrpSpPr/>
          <p:nvPr/>
        </p:nvGrpSpPr>
        <p:grpSpPr>
          <a:xfrm>
            <a:off x="2103865" y="1463390"/>
            <a:ext cx="325474" cy="325455"/>
            <a:chOff x="1923675" y="1633650"/>
            <a:chExt cx="436000" cy="435975"/>
          </a:xfrm>
        </p:grpSpPr>
        <p:sp>
          <p:nvSpPr>
            <p:cNvPr id="490" name="Shape 490"/>
            <p:cNvSpPr/>
            <p:nvPr/>
          </p:nvSpPr>
          <p:spPr>
            <a:xfrm>
              <a:off x="2209250" y="1633650"/>
              <a:ext cx="150425" cy="150425"/>
            </a:xfrm>
            <a:custGeom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1" name="Shape 491"/>
            <p:cNvSpPr/>
            <p:nvPr/>
          </p:nvSpPr>
          <p:spPr>
            <a:xfrm>
              <a:off x="2019900" y="1757250"/>
              <a:ext cx="261825" cy="261850"/>
            </a:xfrm>
            <a:custGeom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2" name="Shape 492"/>
            <p:cNvSpPr/>
            <p:nvPr/>
          </p:nvSpPr>
          <p:spPr>
            <a:xfrm>
              <a:off x="1923675" y="1681150"/>
              <a:ext cx="388500" cy="388475"/>
            </a:xfrm>
            <a:custGeom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3" name="Shape 493"/>
            <p:cNvSpPr/>
            <p:nvPr/>
          </p:nvSpPr>
          <p:spPr>
            <a:xfrm>
              <a:off x="1974225" y="1711575"/>
              <a:ext cx="261825" cy="261850"/>
            </a:xfrm>
            <a:custGeom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>
              <a:off x="1934650" y="2014200"/>
              <a:ext cx="44475" cy="44475"/>
            </a:xfrm>
            <a:custGeom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1944375" y="1947225"/>
              <a:ext cx="101725" cy="101700"/>
            </a:xfrm>
            <a:custGeom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6" name="Shape 496"/>
          <p:cNvGrpSpPr/>
          <p:nvPr/>
        </p:nvGrpSpPr>
        <p:grpSpPr>
          <a:xfrm>
            <a:off x="2604299" y="1462027"/>
            <a:ext cx="328180" cy="328180"/>
            <a:chOff x="2594050" y="1631825"/>
            <a:chExt cx="439625" cy="439625"/>
          </a:xfrm>
        </p:grpSpPr>
        <p:sp>
          <p:nvSpPr>
            <p:cNvPr id="497" name="Shape 497"/>
            <p:cNvSpPr/>
            <p:nvPr/>
          </p:nvSpPr>
          <p:spPr>
            <a:xfrm>
              <a:off x="2594050" y="1883300"/>
              <a:ext cx="188175" cy="188150"/>
            </a:xfrm>
            <a:custGeom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8" name="Shape 498"/>
            <p:cNvSpPr/>
            <p:nvPr/>
          </p:nvSpPr>
          <p:spPr>
            <a:xfrm>
              <a:off x="2857700" y="1631825"/>
              <a:ext cx="175975" cy="176000"/>
            </a:xfrm>
            <a:custGeom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9" name="Shape 499"/>
            <p:cNvSpPr/>
            <p:nvPr/>
          </p:nvSpPr>
          <p:spPr>
            <a:xfrm>
              <a:off x="2662850" y="1699400"/>
              <a:ext cx="303250" cy="303250"/>
            </a:xfrm>
            <a:custGeom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0" name="Shape 500"/>
            <p:cNvSpPr/>
            <p:nvPr/>
          </p:nvSpPr>
          <p:spPr>
            <a:xfrm>
              <a:off x="2801675" y="1740825"/>
              <a:ext cx="49950" cy="49950"/>
            </a:xfrm>
            <a:custGeom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01" name="Shape 501"/>
          <p:cNvSpPr/>
          <p:nvPr/>
        </p:nvSpPr>
        <p:spPr>
          <a:xfrm>
            <a:off x="3120849" y="1476673"/>
            <a:ext cx="299103" cy="299103"/>
          </a:xfrm>
          <a:custGeom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41566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502" name="Shape 502"/>
          <p:cNvGrpSpPr/>
          <p:nvPr/>
        </p:nvGrpSpPr>
        <p:grpSpPr>
          <a:xfrm>
            <a:off x="3638799" y="1437486"/>
            <a:ext cx="266369" cy="377262"/>
            <a:chOff x="3979850" y="1598950"/>
            <a:chExt cx="356825" cy="505375"/>
          </a:xfrm>
        </p:grpSpPr>
        <p:sp>
          <p:nvSpPr>
            <p:cNvPr id="503" name="Shape 503"/>
            <p:cNvSpPr/>
            <p:nvPr/>
          </p:nvSpPr>
          <p:spPr>
            <a:xfrm>
              <a:off x="3979850" y="1602600"/>
              <a:ext cx="44475" cy="501725"/>
            </a:xfrm>
            <a:custGeom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>
              <a:off x="4037075" y="1598950"/>
              <a:ext cx="299600" cy="228950"/>
            </a:xfrm>
            <a:custGeom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5" name="Shape 505"/>
          <p:cNvGrpSpPr/>
          <p:nvPr/>
        </p:nvGrpSpPr>
        <p:grpSpPr>
          <a:xfrm>
            <a:off x="4098326" y="1518388"/>
            <a:ext cx="350910" cy="215458"/>
            <a:chOff x="4595425" y="1707325"/>
            <a:chExt cx="470075" cy="288625"/>
          </a:xfrm>
        </p:grpSpPr>
        <p:sp>
          <p:nvSpPr>
            <p:cNvPr id="506" name="Shape 506"/>
            <p:cNvSpPr/>
            <p:nvPr/>
          </p:nvSpPr>
          <p:spPr>
            <a:xfrm>
              <a:off x="4809750" y="1707325"/>
              <a:ext cx="41425" cy="41425"/>
            </a:xfrm>
            <a:custGeom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5024075" y="1761525"/>
              <a:ext cx="41425" cy="41425"/>
            </a:xfrm>
            <a:custGeom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>
              <a:off x="4628900" y="1760300"/>
              <a:ext cx="403100" cy="177825"/>
            </a:xfrm>
            <a:custGeom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9" name="Shape 509"/>
            <p:cNvSpPr/>
            <p:nvPr/>
          </p:nvSpPr>
          <p:spPr>
            <a:xfrm>
              <a:off x="4595425" y="1761525"/>
              <a:ext cx="41425" cy="41425"/>
            </a:xfrm>
            <a:custGeom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0" name="Shape 510"/>
            <p:cNvSpPr/>
            <p:nvPr/>
          </p:nvSpPr>
          <p:spPr>
            <a:xfrm>
              <a:off x="4667275" y="1951475"/>
              <a:ext cx="326375" cy="44475"/>
            </a:xfrm>
            <a:custGeom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1" name="Shape 511"/>
          <p:cNvGrpSpPr/>
          <p:nvPr/>
        </p:nvGrpSpPr>
        <p:grpSpPr>
          <a:xfrm>
            <a:off x="4616938" y="1465667"/>
            <a:ext cx="317281" cy="320901"/>
            <a:chOff x="5290150" y="1636700"/>
            <a:chExt cx="425025" cy="429875"/>
          </a:xfrm>
        </p:grpSpPr>
        <p:sp>
          <p:nvSpPr>
            <p:cNvPr id="512" name="Shape 512"/>
            <p:cNvSpPr/>
            <p:nvPr/>
          </p:nvSpPr>
          <p:spPr>
            <a:xfrm>
              <a:off x="5396700" y="1939925"/>
              <a:ext cx="211900" cy="126650"/>
            </a:xfrm>
            <a:custGeom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3" name="Shape 513"/>
            <p:cNvSpPr/>
            <p:nvPr/>
          </p:nvSpPr>
          <p:spPr>
            <a:xfrm>
              <a:off x="5290150" y="1636700"/>
              <a:ext cx="425025" cy="294100"/>
            </a:xfrm>
            <a:custGeom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4" name="Shape 514"/>
          <p:cNvGrpSpPr/>
          <p:nvPr/>
        </p:nvGrpSpPr>
        <p:grpSpPr>
          <a:xfrm>
            <a:off x="5117821" y="1456111"/>
            <a:ext cx="319091" cy="334562"/>
            <a:chOff x="5961125" y="1623900"/>
            <a:chExt cx="427450" cy="448175"/>
          </a:xfrm>
        </p:grpSpPr>
        <p:sp>
          <p:nvSpPr>
            <p:cNvPr id="515" name="Shape 515"/>
            <p:cNvSpPr/>
            <p:nvPr/>
          </p:nvSpPr>
          <p:spPr>
            <a:xfrm>
              <a:off x="5961125" y="1678700"/>
              <a:ext cx="376925" cy="376925"/>
            </a:xfrm>
            <a:custGeom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6" name="Shape 516"/>
            <p:cNvSpPr/>
            <p:nvPr/>
          </p:nvSpPr>
          <p:spPr>
            <a:xfrm>
              <a:off x="6009825" y="1727425"/>
              <a:ext cx="279500" cy="279500"/>
            </a:xfrm>
            <a:custGeom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7" name="Shape 517"/>
            <p:cNvSpPr/>
            <p:nvPr/>
          </p:nvSpPr>
          <p:spPr>
            <a:xfrm>
              <a:off x="6107250" y="1824850"/>
              <a:ext cx="84650" cy="84650"/>
            </a:xfrm>
            <a:custGeom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8" name="Shape 518"/>
            <p:cNvSpPr/>
            <p:nvPr/>
          </p:nvSpPr>
          <p:spPr>
            <a:xfrm>
              <a:off x="6058550" y="1776125"/>
              <a:ext cx="182075" cy="182075"/>
            </a:xfrm>
            <a:custGeom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9" name="Shape 519"/>
            <p:cNvSpPr/>
            <p:nvPr/>
          </p:nvSpPr>
          <p:spPr>
            <a:xfrm>
              <a:off x="5971475" y="2001400"/>
              <a:ext cx="74925" cy="70675"/>
            </a:xfrm>
            <a:custGeom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0" name="Shape 520"/>
            <p:cNvSpPr/>
            <p:nvPr/>
          </p:nvSpPr>
          <p:spPr>
            <a:xfrm>
              <a:off x="6253375" y="2001400"/>
              <a:ext cx="74325" cy="70675"/>
            </a:xfrm>
            <a:custGeom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1" name="Shape 521"/>
            <p:cNvSpPr/>
            <p:nvPr/>
          </p:nvSpPr>
          <p:spPr>
            <a:xfrm>
              <a:off x="6137700" y="1623900"/>
              <a:ext cx="250875" cy="255150"/>
            </a:xfrm>
            <a:custGeom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2" name="Shape 522"/>
          <p:cNvGrpSpPr/>
          <p:nvPr/>
        </p:nvGrpSpPr>
        <p:grpSpPr>
          <a:xfrm>
            <a:off x="5608701" y="1464752"/>
            <a:ext cx="340907" cy="322730"/>
            <a:chOff x="6618700" y="1635475"/>
            <a:chExt cx="456675" cy="432325"/>
          </a:xfrm>
        </p:grpSpPr>
        <p:sp>
          <p:nvSpPr>
            <p:cNvPr id="523" name="Shape 523"/>
            <p:cNvSpPr/>
            <p:nvPr/>
          </p:nvSpPr>
          <p:spPr>
            <a:xfrm>
              <a:off x="6663775" y="1904000"/>
              <a:ext cx="117525" cy="163800"/>
            </a:xfrm>
            <a:custGeom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4" name="Shape 524"/>
            <p:cNvSpPr/>
            <p:nvPr/>
          </p:nvSpPr>
          <p:spPr>
            <a:xfrm>
              <a:off x="7046125" y="1775525"/>
              <a:ext cx="29250" cy="99275"/>
            </a:xfrm>
            <a:custGeom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5" name="Shape 525"/>
            <p:cNvSpPr/>
            <p:nvPr/>
          </p:nvSpPr>
          <p:spPr>
            <a:xfrm>
              <a:off x="6618700" y="1751775"/>
              <a:ext cx="96850" cy="146750"/>
            </a:xfrm>
            <a:custGeom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6" name="Shape 526"/>
            <p:cNvSpPr/>
            <p:nvPr/>
          </p:nvSpPr>
          <p:spPr>
            <a:xfrm>
              <a:off x="6721600" y="1660450"/>
              <a:ext cx="278900" cy="329425"/>
            </a:xfrm>
            <a:custGeom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7" name="Shape 527"/>
            <p:cNvSpPr/>
            <p:nvPr/>
          </p:nvSpPr>
          <p:spPr>
            <a:xfrm>
              <a:off x="7006550" y="1635475"/>
              <a:ext cx="34750" cy="378750"/>
            </a:xfrm>
            <a:custGeom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8" name="Shape 528"/>
          <p:cNvGrpSpPr/>
          <p:nvPr/>
        </p:nvGrpSpPr>
        <p:grpSpPr>
          <a:xfrm>
            <a:off x="1128002" y="1982916"/>
            <a:ext cx="270009" cy="289996"/>
            <a:chOff x="616425" y="2329600"/>
            <a:chExt cx="361700" cy="388475"/>
          </a:xfrm>
        </p:grpSpPr>
        <p:sp>
          <p:nvSpPr>
            <p:cNvPr id="529" name="Shape 529"/>
            <p:cNvSpPr/>
            <p:nvPr/>
          </p:nvSpPr>
          <p:spPr>
            <a:xfrm>
              <a:off x="616425" y="2329600"/>
              <a:ext cx="361700" cy="388475"/>
            </a:xfrm>
            <a:custGeom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0" name="Shape 530"/>
            <p:cNvSpPr/>
            <p:nvPr/>
          </p:nvSpPr>
          <p:spPr>
            <a:xfrm>
              <a:off x="704725" y="2545750"/>
              <a:ext cx="185125" cy="25"/>
            </a:xfrm>
            <a:custGeom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1" name="Shape 531"/>
            <p:cNvSpPr/>
            <p:nvPr/>
          </p:nvSpPr>
          <p:spPr>
            <a:xfrm>
              <a:off x="811875" y="2626125"/>
              <a:ext cx="31075" cy="31075"/>
            </a:xfrm>
            <a:custGeom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2" name="Shape 532"/>
            <p:cNvSpPr/>
            <p:nvPr/>
          </p:nvSpPr>
          <p:spPr>
            <a:xfrm>
              <a:off x="751000" y="2568275"/>
              <a:ext cx="54200" cy="53600"/>
            </a:xfrm>
            <a:custGeom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3" name="Shape 533"/>
            <p:cNvSpPr/>
            <p:nvPr/>
          </p:nvSpPr>
          <p:spPr>
            <a:xfrm>
              <a:off x="769875" y="2662650"/>
              <a:ext cx="23775" cy="23775"/>
            </a:xfrm>
            <a:custGeom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4" name="Shape 534"/>
            <p:cNvSpPr/>
            <p:nvPr/>
          </p:nvSpPr>
          <p:spPr>
            <a:xfrm>
              <a:off x="799700" y="2503125"/>
              <a:ext cx="24375" cy="23775"/>
            </a:xfrm>
            <a:custGeom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5" name="Shape 535"/>
            <p:cNvSpPr/>
            <p:nvPr/>
          </p:nvSpPr>
          <p:spPr>
            <a:xfrm>
              <a:off x="766825" y="2388050"/>
              <a:ext cx="60925" cy="25"/>
            </a:xfrm>
            <a:custGeom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6" name="Shape 536"/>
            <p:cNvSpPr/>
            <p:nvPr/>
          </p:nvSpPr>
          <p:spPr>
            <a:xfrm>
              <a:off x="769875" y="2456250"/>
              <a:ext cx="31075" cy="31075"/>
            </a:xfrm>
            <a:custGeom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7" name="Shape 537"/>
          <p:cNvGrpSpPr/>
          <p:nvPr/>
        </p:nvGrpSpPr>
        <p:grpSpPr>
          <a:xfrm>
            <a:off x="1622540" y="1985641"/>
            <a:ext cx="284547" cy="284547"/>
            <a:chOff x="1278900" y="2333250"/>
            <a:chExt cx="381175" cy="381175"/>
          </a:xfrm>
        </p:grpSpPr>
        <p:sp>
          <p:nvSpPr>
            <p:cNvPr id="538" name="Shape 538"/>
            <p:cNvSpPr/>
            <p:nvPr/>
          </p:nvSpPr>
          <p:spPr>
            <a:xfrm>
              <a:off x="1278900" y="2333250"/>
              <a:ext cx="381175" cy="381175"/>
            </a:xfrm>
            <a:custGeom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9" name="Shape 539"/>
            <p:cNvSpPr/>
            <p:nvPr/>
          </p:nvSpPr>
          <p:spPr>
            <a:xfrm>
              <a:off x="1525475" y="2503125"/>
              <a:ext cx="43875" cy="47525"/>
            </a:xfrm>
            <a:custGeom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0" name="Shape 540"/>
            <p:cNvSpPr/>
            <p:nvPr/>
          </p:nvSpPr>
          <p:spPr>
            <a:xfrm>
              <a:off x="1369600" y="2503125"/>
              <a:ext cx="43875" cy="47525"/>
            </a:xfrm>
            <a:custGeom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1" name="Shape 541"/>
            <p:cNvSpPr/>
            <p:nvPr/>
          </p:nvSpPr>
          <p:spPr>
            <a:xfrm>
              <a:off x="1369600" y="2604200"/>
              <a:ext cx="199750" cy="40825"/>
            </a:xfrm>
            <a:custGeom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2" name="Shape 542"/>
          <p:cNvGrpSpPr/>
          <p:nvPr/>
        </p:nvGrpSpPr>
        <p:grpSpPr>
          <a:xfrm>
            <a:off x="2124319" y="1985641"/>
            <a:ext cx="284565" cy="284547"/>
            <a:chOff x="1951075" y="2333250"/>
            <a:chExt cx="381200" cy="381175"/>
          </a:xfrm>
        </p:grpSpPr>
        <p:sp>
          <p:nvSpPr>
            <p:cNvPr id="543" name="Shape 543"/>
            <p:cNvSpPr/>
            <p:nvPr/>
          </p:nvSpPr>
          <p:spPr>
            <a:xfrm>
              <a:off x="1951075" y="2333250"/>
              <a:ext cx="381200" cy="381175"/>
            </a:xfrm>
            <a:custGeom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4" name="Shape 544"/>
            <p:cNvSpPr/>
            <p:nvPr/>
          </p:nvSpPr>
          <p:spPr>
            <a:xfrm>
              <a:off x="2197675" y="2503125"/>
              <a:ext cx="43875" cy="47525"/>
            </a:xfrm>
            <a:custGeom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5" name="Shape 545"/>
            <p:cNvSpPr/>
            <p:nvPr/>
          </p:nvSpPr>
          <p:spPr>
            <a:xfrm>
              <a:off x="2041800" y="2503125"/>
              <a:ext cx="43875" cy="47525"/>
            </a:xfrm>
            <a:custGeom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6" name="Shape 546"/>
            <p:cNvSpPr/>
            <p:nvPr/>
          </p:nvSpPr>
          <p:spPr>
            <a:xfrm>
              <a:off x="2041800" y="2584100"/>
              <a:ext cx="199750" cy="41425"/>
            </a:xfrm>
            <a:custGeom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7" name="Shape 547"/>
          <p:cNvGrpSpPr/>
          <p:nvPr/>
        </p:nvGrpSpPr>
        <p:grpSpPr>
          <a:xfrm>
            <a:off x="2626116" y="1985641"/>
            <a:ext cx="284547" cy="284547"/>
            <a:chOff x="2623275" y="2333250"/>
            <a:chExt cx="381175" cy="381175"/>
          </a:xfrm>
        </p:grpSpPr>
        <p:sp>
          <p:nvSpPr>
            <p:cNvPr id="548" name="Shape 548"/>
            <p:cNvSpPr/>
            <p:nvPr/>
          </p:nvSpPr>
          <p:spPr>
            <a:xfrm>
              <a:off x="2623275" y="2333250"/>
              <a:ext cx="381175" cy="381175"/>
            </a:xfrm>
            <a:custGeom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9" name="Shape 549"/>
            <p:cNvSpPr/>
            <p:nvPr/>
          </p:nvSpPr>
          <p:spPr>
            <a:xfrm>
              <a:off x="2869875" y="2503125"/>
              <a:ext cx="43875" cy="47525"/>
            </a:xfrm>
            <a:custGeom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0" name="Shape 550"/>
            <p:cNvSpPr/>
            <p:nvPr/>
          </p:nvSpPr>
          <p:spPr>
            <a:xfrm>
              <a:off x="2714000" y="2503125"/>
              <a:ext cx="43875" cy="47525"/>
            </a:xfrm>
            <a:custGeom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1" name="Shape 551"/>
            <p:cNvSpPr/>
            <p:nvPr/>
          </p:nvSpPr>
          <p:spPr>
            <a:xfrm>
              <a:off x="2810200" y="2595675"/>
              <a:ext cx="99875" cy="31075"/>
            </a:xfrm>
            <a:custGeom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2" name="Shape 552"/>
          <p:cNvGrpSpPr/>
          <p:nvPr/>
        </p:nvGrpSpPr>
        <p:grpSpPr>
          <a:xfrm>
            <a:off x="3194277" y="1936559"/>
            <a:ext cx="151819" cy="379091"/>
            <a:chOff x="3384375" y="2267500"/>
            <a:chExt cx="203375" cy="507825"/>
          </a:xfrm>
        </p:grpSpPr>
        <p:sp>
          <p:nvSpPr>
            <p:cNvPr id="553" name="Shape 553"/>
            <p:cNvSpPr/>
            <p:nvPr/>
          </p:nvSpPr>
          <p:spPr>
            <a:xfrm>
              <a:off x="3384375" y="2373425"/>
              <a:ext cx="203375" cy="401900"/>
            </a:xfrm>
            <a:custGeom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4" name="Shape 554"/>
            <p:cNvSpPr/>
            <p:nvPr/>
          </p:nvSpPr>
          <p:spPr>
            <a:xfrm>
              <a:off x="3443425" y="2267500"/>
              <a:ext cx="85275" cy="93775"/>
            </a:xfrm>
            <a:custGeom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5" name="Shape 555"/>
          <p:cNvGrpSpPr/>
          <p:nvPr/>
        </p:nvGrpSpPr>
        <p:grpSpPr>
          <a:xfrm>
            <a:off x="4211495" y="1984727"/>
            <a:ext cx="124553" cy="282736"/>
            <a:chOff x="4747025" y="2332025"/>
            <a:chExt cx="166850" cy="378750"/>
          </a:xfrm>
        </p:grpSpPr>
        <p:sp>
          <p:nvSpPr>
            <p:cNvPr id="556" name="Shape 556"/>
            <p:cNvSpPr/>
            <p:nvPr/>
          </p:nvSpPr>
          <p:spPr>
            <a:xfrm>
              <a:off x="4747025" y="2427025"/>
              <a:ext cx="166850" cy="283750"/>
            </a:xfrm>
            <a:custGeom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7" name="Shape 557"/>
            <p:cNvSpPr/>
            <p:nvPr/>
          </p:nvSpPr>
          <p:spPr>
            <a:xfrm>
              <a:off x="4792100" y="2332025"/>
              <a:ext cx="76725" cy="84050"/>
            </a:xfrm>
            <a:custGeom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8" name="Shape 558"/>
          <p:cNvGrpSpPr/>
          <p:nvPr/>
        </p:nvGrpSpPr>
        <p:grpSpPr>
          <a:xfrm>
            <a:off x="3707440" y="1938369"/>
            <a:ext cx="129088" cy="375452"/>
            <a:chOff x="4071800" y="2269925"/>
            <a:chExt cx="172925" cy="502950"/>
          </a:xfrm>
        </p:grpSpPr>
        <p:sp>
          <p:nvSpPr>
            <p:cNvPr id="559" name="Shape 559"/>
            <p:cNvSpPr/>
            <p:nvPr/>
          </p:nvSpPr>
          <p:spPr>
            <a:xfrm>
              <a:off x="4118075" y="2269925"/>
              <a:ext cx="80375" cy="91350"/>
            </a:xfrm>
            <a:custGeom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0" name="Shape 560"/>
            <p:cNvSpPr/>
            <p:nvPr/>
          </p:nvSpPr>
          <p:spPr>
            <a:xfrm>
              <a:off x="4071800" y="2372825"/>
              <a:ext cx="172925" cy="400050"/>
            </a:xfrm>
            <a:custGeom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61" name="Shape 561"/>
          <p:cNvSpPr/>
          <p:nvPr/>
        </p:nvSpPr>
        <p:spPr>
          <a:xfrm>
            <a:off x="4633651" y="1978067"/>
            <a:ext cx="284547" cy="299999"/>
          </a:xfrm>
          <a:custGeom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rgbClr val="41566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562" name="Shape 562"/>
          <p:cNvGrpSpPr/>
          <p:nvPr/>
        </p:nvGrpSpPr>
        <p:grpSpPr>
          <a:xfrm>
            <a:off x="5126462" y="1983364"/>
            <a:ext cx="307278" cy="289100"/>
            <a:chOff x="5972700" y="2330200"/>
            <a:chExt cx="411625" cy="387275"/>
          </a:xfrm>
        </p:grpSpPr>
        <p:sp>
          <p:nvSpPr>
            <p:cNvPr id="563" name="Shape 563"/>
            <p:cNvSpPr/>
            <p:nvPr/>
          </p:nvSpPr>
          <p:spPr>
            <a:xfrm>
              <a:off x="5972700" y="2476950"/>
              <a:ext cx="98050" cy="219825"/>
            </a:xfrm>
            <a:custGeom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4" name="Shape 564"/>
            <p:cNvSpPr/>
            <p:nvPr/>
          </p:nvSpPr>
          <p:spPr>
            <a:xfrm>
              <a:off x="6078025" y="2330200"/>
              <a:ext cx="306300" cy="387275"/>
            </a:xfrm>
            <a:custGeom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5" name="Shape 565"/>
          <p:cNvGrpSpPr/>
          <p:nvPr/>
        </p:nvGrpSpPr>
        <p:grpSpPr>
          <a:xfrm>
            <a:off x="1214372" y="2452428"/>
            <a:ext cx="97287" cy="354550"/>
            <a:chOff x="732125" y="2958550"/>
            <a:chExt cx="130325" cy="474950"/>
          </a:xfrm>
        </p:grpSpPr>
        <p:sp>
          <p:nvSpPr>
            <p:cNvPr id="566" name="Shape 566"/>
            <p:cNvSpPr/>
            <p:nvPr/>
          </p:nvSpPr>
          <p:spPr>
            <a:xfrm>
              <a:off x="732125" y="2958550"/>
              <a:ext cx="130325" cy="474950"/>
            </a:xfrm>
            <a:custGeom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7" name="Shape 567"/>
            <p:cNvSpPr/>
            <p:nvPr/>
          </p:nvSpPr>
          <p:spPr>
            <a:xfrm>
              <a:off x="756475" y="3090675"/>
              <a:ext cx="81625" cy="318475"/>
            </a:xfrm>
            <a:custGeom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8" name="Shape 568"/>
            <p:cNvSpPr/>
            <p:nvPr/>
          </p:nvSpPr>
          <p:spPr>
            <a:xfrm>
              <a:off x="802750" y="3129050"/>
              <a:ext cx="13425" cy="25"/>
            </a:xfrm>
            <a:custGeom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9" name="Shape 569"/>
            <p:cNvSpPr/>
            <p:nvPr/>
          </p:nvSpPr>
          <p:spPr>
            <a:xfrm>
              <a:off x="802750" y="3162525"/>
              <a:ext cx="13425" cy="25"/>
            </a:xfrm>
            <a:custGeom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0" name="Shape 570"/>
            <p:cNvSpPr/>
            <p:nvPr/>
          </p:nvSpPr>
          <p:spPr>
            <a:xfrm>
              <a:off x="802750" y="3196025"/>
              <a:ext cx="13425" cy="25"/>
            </a:xfrm>
            <a:custGeom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1" name="Shape 571"/>
            <p:cNvSpPr/>
            <p:nvPr/>
          </p:nvSpPr>
          <p:spPr>
            <a:xfrm>
              <a:off x="802750" y="3229500"/>
              <a:ext cx="13425" cy="25"/>
            </a:xfrm>
            <a:custGeom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2" name="Shape 572"/>
            <p:cNvSpPr/>
            <p:nvPr/>
          </p:nvSpPr>
          <p:spPr>
            <a:xfrm>
              <a:off x="802750" y="3263000"/>
              <a:ext cx="13425" cy="25"/>
            </a:xfrm>
            <a:custGeom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3" name="Shape 573"/>
            <p:cNvSpPr/>
            <p:nvPr/>
          </p:nvSpPr>
          <p:spPr>
            <a:xfrm>
              <a:off x="802750" y="3296475"/>
              <a:ext cx="13425" cy="25"/>
            </a:xfrm>
            <a:custGeom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4" name="Shape 574"/>
          <p:cNvSpPr/>
          <p:nvPr/>
        </p:nvSpPr>
        <p:spPr>
          <a:xfrm>
            <a:off x="2117633" y="2438529"/>
            <a:ext cx="298189" cy="382730"/>
          </a:xfrm>
          <a:custGeom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rgbClr val="41566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5" name="Shape 575"/>
          <p:cNvSpPr/>
          <p:nvPr/>
        </p:nvSpPr>
        <p:spPr>
          <a:xfrm>
            <a:off x="1654427" y="2438529"/>
            <a:ext cx="220926" cy="382730"/>
          </a:xfrm>
          <a:custGeom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rgbClr val="41566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576" name="Shape 576"/>
          <p:cNvGrpSpPr/>
          <p:nvPr/>
        </p:nvGrpSpPr>
        <p:grpSpPr>
          <a:xfrm>
            <a:off x="2596125" y="2463793"/>
            <a:ext cx="344547" cy="326369"/>
            <a:chOff x="2583100" y="2973775"/>
            <a:chExt cx="461550" cy="437200"/>
          </a:xfrm>
        </p:grpSpPr>
        <p:sp>
          <p:nvSpPr>
            <p:cNvPr id="577" name="Shape 577"/>
            <p:cNvSpPr/>
            <p:nvPr/>
          </p:nvSpPr>
          <p:spPr>
            <a:xfrm>
              <a:off x="2701225" y="3315975"/>
              <a:ext cx="225300" cy="95000"/>
            </a:xfrm>
            <a:custGeom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8" name="Shape 578"/>
            <p:cNvSpPr/>
            <p:nvPr/>
          </p:nvSpPr>
          <p:spPr>
            <a:xfrm>
              <a:off x="2583100" y="2973775"/>
              <a:ext cx="461550" cy="336125"/>
            </a:xfrm>
            <a:custGeom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9" name="Shape 579"/>
          <p:cNvSpPr/>
          <p:nvPr/>
        </p:nvSpPr>
        <p:spPr>
          <a:xfrm>
            <a:off x="4115890" y="2471714"/>
            <a:ext cx="316366" cy="316366"/>
          </a:xfrm>
          <a:custGeom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rgbClr val="41566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580" name="Shape 580"/>
          <p:cNvGrpSpPr/>
          <p:nvPr/>
        </p:nvGrpSpPr>
        <p:grpSpPr>
          <a:xfrm>
            <a:off x="4585119" y="2488801"/>
            <a:ext cx="386369" cy="287271"/>
            <a:chOff x="5247525" y="3007275"/>
            <a:chExt cx="517575" cy="384825"/>
          </a:xfrm>
        </p:grpSpPr>
        <p:sp>
          <p:nvSpPr>
            <p:cNvPr id="581" name="Shape 581"/>
            <p:cNvSpPr/>
            <p:nvPr/>
          </p:nvSpPr>
          <p:spPr>
            <a:xfrm>
              <a:off x="5247525" y="3007275"/>
              <a:ext cx="348900" cy="348900"/>
            </a:xfrm>
            <a:custGeom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2" name="Shape 582"/>
            <p:cNvSpPr/>
            <p:nvPr/>
          </p:nvSpPr>
          <p:spPr>
            <a:xfrm>
              <a:off x="5566575" y="3193575"/>
              <a:ext cx="198525" cy="198525"/>
            </a:xfrm>
            <a:custGeom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3" name="Shape 583"/>
          <p:cNvGrpSpPr/>
          <p:nvPr/>
        </p:nvGrpSpPr>
        <p:grpSpPr>
          <a:xfrm>
            <a:off x="3617897" y="2472434"/>
            <a:ext cx="304534" cy="310917"/>
            <a:chOff x="3951850" y="2985350"/>
            <a:chExt cx="407950" cy="416500"/>
          </a:xfrm>
        </p:grpSpPr>
        <p:sp>
          <p:nvSpPr>
            <p:cNvPr id="584" name="Shape 584"/>
            <p:cNvSpPr/>
            <p:nvPr/>
          </p:nvSpPr>
          <p:spPr>
            <a:xfrm>
              <a:off x="3951850" y="2985350"/>
              <a:ext cx="314800" cy="314825"/>
            </a:xfrm>
            <a:custGeom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5" name="Shape 585"/>
            <p:cNvSpPr/>
            <p:nvPr/>
          </p:nvSpPr>
          <p:spPr>
            <a:xfrm>
              <a:off x="3988375" y="3021875"/>
              <a:ext cx="241750" cy="241750"/>
            </a:xfrm>
            <a:custGeom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6" name="Shape 586"/>
            <p:cNvSpPr/>
            <p:nvPr/>
          </p:nvSpPr>
          <p:spPr>
            <a:xfrm>
              <a:off x="4024300" y="3058425"/>
              <a:ext cx="84650" cy="84650"/>
            </a:xfrm>
            <a:custGeom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7" name="Shape 587"/>
            <p:cNvSpPr/>
            <p:nvPr/>
          </p:nvSpPr>
          <p:spPr>
            <a:xfrm>
              <a:off x="4205750" y="3248375"/>
              <a:ext cx="154050" cy="153475"/>
            </a:xfrm>
            <a:custGeom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8" name="Shape 588"/>
          <p:cNvGrpSpPr/>
          <p:nvPr/>
        </p:nvGrpSpPr>
        <p:grpSpPr>
          <a:xfrm>
            <a:off x="1092562" y="2996048"/>
            <a:ext cx="352721" cy="270904"/>
            <a:chOff x="568950" y="3686775"/>
            <a:chExt cx="472500" cy="362900"/>
          </a:xfrm>
        </p:grpSpPr>
        <p:sp>
          <p:nvSpPr>
            <p:cNvPr id="589" name="Shape 589"/>
            <p:cNvSpPr/>
            <p:nvPr/>
          </p:nvSpPr>
          <p:spPr>
            <a:xfrm>
              <a:off x="568950" y="3686775"/>
              <a:ext cx="472500" cy="362900"/>
            </a:xfrm>
            <a:custGeom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0" name="Shape 590"/>
            <p:cNvSpPr/>
            <p:nvPr/>
          </p:nvSpPr>
          <p:spPr>
            <a:xfrm>
              <a:off x="645650" y="3820725"/>
              <a:ext cx="34125" cy="34125"/>
            </a:xfrm>
            <a:custGeom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1" name="Shape 591"/>
            <p:cNvSpPr/>
            <p:nvPr/>
          </p:nvSpPr>
          <p:spPr>
            <a:xfrm>
              <a:off x="747950" y="3753750"/>
              <a:ext cx="85275" cy="12200"/>
            </a:xfrm>
            <a:custGeom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92" name="Shape 592"/>
          <p:cNvSpPr/>
          <p:nvPr/>
        </p:nvSpPr>
        <p:spPr>
          <a:xfrm>
            <a:off x="5157759" y="2457175"/>
            <a:ext cx="239999" cy="345461"/>
          </a:xfrm>
          <a:custGeom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rgbClr val="41566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593" name="Shape 593"/>
          <p:cNvGrpSpPr/>
          <p:nvPr/>
        </p:nvGrpSpPr>
        <p:grpSpPr>
          <a:xfrm>
            <a:off x="1597084" y="3018778"/>
            <a:ext cx="335458" cy="225461"/>
            <a:chOff x="1244800" y="3717225"/>
            <a:chExt cx="449375" cy="302025"/>
          </a:xfrm>
        </p:grpSpPr>
        <p:sp>
          <p:nvSpPr>
            <p:cNvPr id="594" name="Shape 594"/>
            <p:cNvSpPr/>
            <p:nvPr/>
          </p:nvSpPr>
          <p:spPr>
            <a:xfrm>
              <a:off x="1244800" y="3717225"/>
              <a:ext cx="449375" cy="302025"/>
            </a:xfrm>
            <a:custGeom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5" name="Shape 595"/>
            <p:cNvSpPr/>
            <p:nvPr/>
          </p:nvSpPr>
          <p:spPr>
            <a:xfrm>
              <a:off x="1244800" y="3795150"/>
              <a:ext cx="449375" cy="25"/>
            </a:xfrm>
            <a:custGeom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6" name="Shape 596"/>
            <p:cNvSpPr/>
            <p:nvPr/>
          </p:nvSpPr>
          <p:spPr>
            <a:xfrm>
              <a:off x="1244800" y="3853000"/>
              <a:ext cx="449375" cy="25"/>
            </a:xfrm>
            <a:custGeom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7" name="Shape 597"/>
            <p:cNvSpPr/>
            <p:nvPr/>
          </p:nvSpPr>
          <p:spPr>
            <a:xfrm>
              <a:off x="1302625" y="3893800"/>
              <a:ext cx="161375" cy="25"/>
            </a:xfrm>
            <a:custGeom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8" name="Shape 598"/>
            <p:cNvSpPr/>
            <p:nvPr/>
          </p:nvSpPr>
          <p:spPr>
            <a:xfrm>
              <a:off x="1302625" y="3933975"/>
              <a:ext cx="110250" cy="25"/>
            </a:xfrm>
            <a:custGeom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9" name="Shape 599"/>
            <p:cNvSpPr/>
            <p:nvPr/>
          </p:nvSpPr>
          <p:spPr>
            <a:xfrm>
              <a:off x="1572975" y="3899875"/>
              <a:ext cx="62125" cy="40225"/>
            </a:xfrm>
            <a:custGeom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0" name="Shape 600"/>
          <p:cNvGrpSpPr/>
          <p:nvPr/>
        </p:nvGrpSpPr>
        <p:grpSpPr>
          <a:xfrm>
            <a:off x="2103417" y="3001497"/>
            <a:ext cx="326369" cy="255004"/>
            <a:chOff x="1923075" y="3694075"/>
            <a:chExt cx="437200" cy="341600"/>
          </a:xfrm>
        </p:grpSpPr>
        <p:sp>
          <p:nvSpPr>
            <p:cNvPr id="601" name="Shape 601"/>
            <p:cNvSpPr/>
            <p:nvPr/>
          </p:nvSpPr>
          <p:spPr>
            <a:xfrm>
              <a:off x="2247600" y="3983300"/>
              <a:ext cx="52400" cy="52375"/>
            </a:xfrm>
            <a:custGeom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2" name="Shape 602"/>
            <p:cNvSpPr/>
            <p:nvPr/>
          </p:nvSpPr>
          <p:spPr>
            <a:xfrm>
              <a:off x="2035100" y="3983300"/>
              <a:ext cx="52400" cy="52375"/>
            </a:xfrm>
            <a:custGeom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3" name="Shape 603"/>
            <p:cNvSpPr/>
            <p:nvPr/>
          </p:nvSpPr>
          <p:spPr>
            <a:xfrm>
              <a:off x="1923075" y="3694075"/>
              <a:ext cx="437200" cy="280100"/>
            </a:xfrm>
            <a:custGeom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4" name="Shape 604"/>
            <p:cNvSpPr/>
            <p:nvPr/>
          </p:nvSpPr>
          <p:spPr>
            <a:xfrm>
              <a:off x="2261000" y="3781750"/>
              <a:ext cx="48725" cy="108400"/>
            </a:xfrm>
            <a:custGeom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5" name="Shape 605"/>
            <p:cNvSpPr/>
            <p:nvPr/>
          </p:nvSpPr>
          <p:spPr>
            <a:xfrm>
              <a:off x="2225675" y="3780550"/>
              <a:ext cx="32300" cy="113875"/>
            </a:xfrm>
            <a:custGeom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6" name="Shape 606"/>
            <p:cNvSpPr/>
            <p:nvPr/>
          </p:nvSpPr>
          <p:spPr>
            <a:xfrm>
              <a:off x="2190375" y="3779325"/>
              <a:ext cx="15850" cy="119350"/>
            </a:xfrm>
            <a:custGeom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7" name="Shape 607"/>
            <p:cNvSpPr/>
            <p:nvPr/>
          </p:nvSpPr>
          <p:spPr>
            <a:xfrm>
              <a:off x="2154450" y="3777500"/>
              <a:ext cx="1250" cy="126050"/>
            </a:xfrm>
            <a:custGeom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8" name="Shape 608"/>
            <p:cNvSpPr/>
            <p:nvPr/>
          </p:nvSpPr>
          <p:spPr>
            <a:xfrm>
              <a:off x="2103300" y="3776275"/>
              <a:ext cx="17075" cy="131550"/>
            </a:xfrm>
            <a:custGeom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9" name="Shape 609"/>
            <p:cNvSpPr/>
            <p:nvPr/>
          </p:nvSpPr>
          <p:spPr>
            <a:xfrm>
              <a:off x="2051550" y="3775050"/>
              <a:ext cx="34125" cy="137025"/>
            </a:xfrm>
            <a:custGeom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0" name="Shape 610"/>
          <p:cNvGrpSpPr/>
          <p:nvPr/>
        </p:nvGrpSpPr>
        <p:grpSpPr>
          <a:xfrm>
            <a:off x="2608387" y="2997410"/>
            <a:ext cx="320005" cy="262730"/>
            <a:chOff x="2599525" y="3688600"/>
            <a:chExt cx="428675" cy="351950"/>
          </a:xfrm>
        </p:grpSpPr>
        <p:sp>
          <p:nvSpPr>
            <p:cNvPr id="611" name="Shape 611"/>
            <p:cNvSpPr/>
            <p:nvPr/>
          </p:nvSpPr>
          <p:spPr>
            <a:xfrm>
              <a:off x="2599525" y="3688600"/>
              <a:ext cx="428675" cy="168675"/>
            </a:xfrm>
            <a:custGeom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2" name="Shape 612"/>
            <p:cNvSpPr/>
            <p:nvPr/>
          </p:nvSpPr>
          <p:spPr>
            <a:xfrm>
              <a:off x="2792550" y="3862125"/>
              <a:ext cx="42650" cy="23775"/>
            </a:xfrm>
            <a:custGeom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3" name="Shape 613"/>
            <p:cNvSpPr/>
            <p:nvPr/>
          </p:nvSpPr>
          <p:spPr>
            <a:xfrm>
              <a:off x="2599525" y="3852375"/>
              <a:ext cx="428675" cy="188175"/>
            </a:xfrm>
            <a:custGeom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4" name="Shape 614"/>
          <p:cNvGrpSpPr/>
          <p:nvPr/>
        </p:nvGrpSpPr>
        <p:grpSpPr>
          <a:xfrm>
            <a:off x="3125636" y="2979233"/>
            <a:ext cx="296379" cy="292273"/>
            <a:chOff x="3292425" y="3664250"/>
            <a:chExt cx="397025" cy="391525"/>
          </a:xfrm>
        </p:grpSpPr>
        <p:sp>
          <p:nvSpPr>
            <p:cNvPr id="615" name="Shape 615"/>
            <p:cNvSpPr/>
            <p:nvPr/>
          </p:nvSpPr>
          <p:spPr>
            <a:xfrm>
              <a:off x="3292425" y="3680675"/>
              <a:ext cx="375100" cy="375100"/>
            </a:xfrm>
            <a:custGeom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6" name="Shape 616"/>
            <p:cNvSpPr/>
            <p:nvPr/>
          </p:nvSpPr>
          <p:spPr>
            <a:xfrm>
              <a:off x="3504325" y="3664250"/>
              <a:ext cx="131525" cy="153450"/>
            </a:xfrm>
            <a:custGeom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7" name="Shape 617"/>
            <p:cNvSpPr/>
            <p:nvPr/>
          </p:nvSpPr>
          <p:spPr>
            <a:xfrm>
              <a:off x="3501875" y="3749500"/>
              <a:ext cx="187575" cy="96825"/>
            </a:xfrm>
            <a:custGeom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8" name="Shape 618"/>
          <p:cNvGrpSpPr/>
          <p:nvPr/>
        </p:nvGrpSpPr>
        <p:grpSpPr>
          <a:xfrm>
            <a:off x="3603340" y="3016950"/>
            <a:ext cx="328198" cy="238189"/>
            <a:chOff x="3932350" y="3714775"/>
            <a:chExt cx="439650" cy="319075"/>
          </a:xfrm>
        </p:grpSpPr>
        <p:sp>
          <p:nvSpPr>
            <p:cNvPr id="619" name="Shape 619"/>
            <p:cNvSpPr/>
            <p:nvPr/>
          </p:nvSpPr>
          <p:spPr>
            <a:xfrm>
              <a:off x="3932350" y="3714775"/>
              <a:ext cx="439650" cy="319075"/>
            </a:xfrm>
            <a:custGeom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0" name="Shape 620"/>
            <p:cNvSpPr/>
            <p:nvPr/>
          </p:nvSpPr>
          <p:spPr>
            <a:xfrm>
              <a:off x="3970100" y="3862750"/>
              <a:ext cx="77350" cy="132750"/>
            </a:xfrm>
            <a:custGeom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1" name="Shape 621"/>
            <p:cNvSpPr/>
            <p:nvPr/>
          </p:nvSpPr>
          <p:spPr>
            <a:xfrm>
              <a:off x="4278800" y="3862750"/>
              <a:ext cx="77350" cy="132750"/>
            </a:xfrm>
            <a:custGeom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2" name="Shape 622"/>
            <p:cNvSpPr/>
            <p:nvPr/>
          </p:nvSpPr>
          <p:spPr>
            <a:xfrm>
              <a:off x="4073000" y="3716600"/>
              <a:ext cx="77350" cy="278900"/>
            </a:xfrm>
            <a:custGeom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3" name="Shape 623"/>
            <p:cNvSpPr/>
            <p:nvPr/>
          </p:nvSpPr>
          <p:spPr>
            <a:xfrm>
              <a:off x="4175900" y="3787250"/>
              <a:ext cx="77350" cy="208250"/>
            </a:xfrm>
            <a:custGeom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4" name="Shape 624"/>
          <p:cNvGrpSpPr/>
          <p:nvPr/>
        </p:nvGrpSpPr>
        <p:grpSpPr>
          <a:xfrm>
            <a:off x="4105138" y="3016950"/>
            <a:ext cx="328180" cy="238189"/>
            <a:chOff x="4604550" y="3714775"/>
            <a:chExt cx="439625" cy="319075"/>
          </a:xfrm>
        </p:grpSpPr>
        <p:sp>
          <p:nvSpPr>
            <p:cNvPr id="625" name="Shape 625"/>
            <p:cNvSpPr/>
            <p:nvPr/>
          </p:nvSpPr>
          <p:spPr>
            <a:xfrm>
              <a:off x="4604550" y="3714775"/>
              <a:ext cx="439625" cy="319075"/>
            </a:xfrm>
            <a:custGeom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6" name="Shape 626"/>
            <p:cNvSpPr/>
            <p:nvPr/>
          </p:nvSpPr>
          <p:spPr>
            <a:xfrm>
              <a:off x="4647175" y="3761675"/>
              <a:ext cx="354400" cy="213725"/>
            </a:xfrm>
            <a:custGeom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7" name="Shape 627"/>
          <p:cNvGrpSpPr/>
          <p:nvPr/>
        </p:nvGrpSpPr>
        <p:grpSpPr>
          <a:xfrm>
            <a:off x="4618748" y="2992408"/>
            <a:ext cx="313641" cy="278649"/>
            <a:chOff x="5292575" y="3681900"/>
            <a:chExt cx="420150" cy="373275"/>
          </a:xfrm>
        </p:grpSpPr>
        <p:sp>
          <p:nvSpPr>
            <p:cNvPr id="628" name="Shape 628"/>
            <p:cNvSpPr/>
            <p:nvPr/>
          </p:nvSpPr>
          <p:spPr>
            <a:xfrm>
              <a:off x="5292575" y="3706875"/>
              <a:ext cx="420150" cy="266700"/>
            </a:xfrm>
            <a:custGeom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9" name="Shape 629"/>
            <p:cNvSpPr/>
            <p:nvPr/>
          </p:nvSpPr>
          <p:spPr>
            <a:xfrm>
              <a:off x="5490475" y="3681900"/>
              <a:ext cx="24375" cy="25000"/>
            </a:xfrm>
            <a:custGeom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0" name="Shape 630"/>
            <p:cNvSpPr/>
            <p:nvPr/>
          </p:nvSpPr>
          <p:spPr>
            <a:xfrm>
              <a:off x="5358350" y="3973550"/>
              <a:ext cx="60900" cy="81625"/>
            </a:xfrm>
            <a:custGeom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1" name="Shape 631"/>
            <p:cNvSpPr/>
            <p:nvPr/>
          </p:nvSpPr>
          <p:spPr>
            <a:xfrm>
              <a:off x="5586050" y="3973550"/>
              <a:ext cx="60925" cy="81625"/>
            </a:xfrm>
            <a:custGeom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2" name="Shape 632"/>
            <p:cNvSpPr/>
            <p:nvPr/>
          </p:nvSpPr>
          <p:spPr>
            <a:xfrm>
              <a:off x="5316925" y="3731225"/>
              <a:ext cx="371450" cy="218000"/>
            </a:xfrm>
            <a:custGeom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3" name="Shape 633"/>
            <p:cNvSpPr/>
            <p:nvPr/>
          </p:nvSpPr>
          <p:spPr>
            <a:xfrm>
              <a:off x="5380250" y="3784800"/>
              <a:ext cx="230200" cy="115725"/>
            </a:xfrm>
            <a:custGeom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4" name="Shape 634"/>
            <p:cNvSpPr/>
            <p:nvPr/>
          </p:nvSpPr>
          <p:spPr>
            <a:xfrm>
              <a:off x="5547700" y="3779925"/>
              <a:ext cx="68825" cy="68825"/>
            </a:xfrm>
            <a:custGeom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5" name="Shape 635"/>
          <p:cNvGrpSpPr/>
          <p:nvPr/>
        </p:nvGrpSpPr>
        <p:grpSpPr>
          <a:xfrm>
            <a:off x="5102816" y="2956950"/>
            <a:ext cx="349100" cy="349100"/>
            <a:chOff x="5941025" y="3634400"/>
            <a:chExt cx="467650" cy="467650"/>
          </a:xfrm>
        </p:grpSpPr>
        <p:sp>
          <p:nvSpPr>
            <p:cNvPr id="636" name="Shape 636"/>
            <p:cNvSpPr/>
            <p:nvPr/>
          </p:nvSpPr>
          <p:spPr>
            <a:xfrm>
              <a:off x="5941025" y="3634400"/>
              <a:ext cx="467650" cy="467650"/>
            </a:xfrm>
            <a:custGeom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7" name="Shape 637"/>
            <p:cNvSpPr/>
            <p:nvPr/>
          </p:nvSpPr>
          <p:spPr>
            <a:xfrm>
              <a:off x="6211975" y="3753150"/>
              <a:ext cx="19525" cy="18900"/>
            </a:xfrm>
            <a:custGeom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8" name="Shape 638"/>
            <p:cNvSpPr/>
            <p:nvPr/>
          </p:nvSpPr>
          <p:spPr>
            <a:xfrm>
              <a:off x="5943475" y="3695900"/>
              <a:ext cx="177800" cy="351350"/>
            </a:xfrm>
            <a:custGeom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9" name="Shape 639"/>
            <p:cNvSpPr/>
            <p:nvPr/>
          </p:nvSpPr>
          <p:spPr>
            <a:xfrm>
              <a:off x="6128575" y="3695900"/>
              <a:ext cx="86475" cy="47525"/>
            </a:xfrm>
            <a:custGeom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0" name="Shape 640"/>
            <p:cNvSpPr/>
            <p:nvPr/>
          </p:nvSpPr>
          <p:spPr>
            <a:xfrm>
              <a:off x="6357500" y="3940075"/>
              <a:ext cx="18900" cy="34725"/>
            </a:xfrm>
            <a:custGeom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1" name="Shape 641"/>
            <p:cNvSpPr/>
            <p:nvPr/>
          </p:nvSpPr>
          <p:spPr>
            <a:xfrm>
              <a:off x="6202850" y="3720875"/>
              <a:ext cx="204000" cy="278875"/>
            </a:xfrm>
            <a:custGeom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2" name="Shape 642"/>
          <p:cNvGrpSpPr/>
          <p:nvPr/>
        </p:nvGrpSpPr>
        <p:grpSpPr>
          <a:xfrm>
            <a:off x="5626897" y="2979233"/>
            <a:ext cx="304534" cy="304553"/>
            <a:chOff x="6643075" y="3664250"/>
            <a:chExt cx="407950" cy="407975"/>
          </a:xfrm>
        </p:grpSpPr>
        <p:sp>
          <p:nvSpPr>
            <p:cNvPr id="643" name="Shape 643"/>
            <p:cNvSpPr/>
            <p:nvPr/>
          </p:nvSpPr>
          <p:spPr>
            <a:xfrm>
              <a:off x="6794075" y="3815250"/>
              <a:ext cx="211300" cy="211300"/>
            </a:xfrm>
            <a:custGeom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4" name="Shape 644"/>
            <p:cNvSpPr/>
            <p:nvPr/>
          </p:nvSpPr>
          <p:spPr>
            <a:xfrm>
              <a:off x="6643075" y="3664250"/>
              <a:ext cx="407950" cy="407975"/>
            </a:xfrm>
            <a:custGeom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5" name="Shape 645"/>
          <p:cNvGrpSpPr/>
          <p:nvPr/>
        </p:nvGrpSpPr>
        <p:grpSpPr>
          <a:xfrm>
            <a:off x="1098012" y="3468302"/>
            <a:ext cx="330008" cy="329990"/>
            <a:chOff x="576250" y="4319400"/>
            <a:chExt cx="442075" cy="442050"/>
          </a:xfrm>
        </p:grpSpPr>
        <p:sp>
          <p:nvSpPr>
            <p:cNvPr id="646" name="Shape 646"/>
            <p:cNvSpPr/>
            <p:nvPr/>
          </p:nvSpPr>
          <p:spPr>
            <a:xfrm>
              <a:off x="576250" y="4319400"/>
              <a:ext cx="442075" cy="442050"/>
            </a:xfrm>
            <a:custGeom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7" name="Shape 647"/>
            <p:cNvSpPr/>
            <p:nvPr/>
          </p:nvSpPr>
          <p:spPr>
            <a:xfrm>
              <a:off x="595725" y="4668875"/>
              <a:ext cx="73100" cy="73100"/>
            </a:xfrm>
            <a:custGeom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8" name="Shape 648"/>
            <p:cNvSpPr/>
            <p:nvPr/>
          </p:nvSpPr>
          <p:spPr>
            <a:xfrm>
              <a:off x="652350" y="4711500"/>
              <a:ext cx="46925" cy="46925"/>
            </a:xfrm>
            <a:custGeom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9" name="Shape 649"/>
            <p:cNvSpPr/>
            <p:nvPr/>
          </p:nvSpPr>
          <p:spPr>
            <a:xfrm>
              <a:off x="579300" y="4638450"/>
              <a:ext cx="46900" cy="46900"/>
            </a:xfrm>
            <a:custGeom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50" name="Shape 650"/>
          <p:cNvSpPr/>
          <p:nvPr/>
        </p:nvSpPr>
        <p:spPr>
          <a:xfrm>
            <a:off x="1586247" y="3532677"/>
            <a:ext cx="357274" cy="201816"/>
          </a:xfrm>
          <a:custGeom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41566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1" name="Shape 651"/>
          <p:cNvSpPr/>
          <p:nvPr/>
        </p:nvSpPr>
        <p:spPr>
          <a:xfrm>
            <a:off x="3620880" y="3482209"/>
            <a:ext cx="302724" cy="302743"/>
          </a:xfrm>
          <a:custGeom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rgbClr val="41566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2" name="Shape 652"/>
          <p:cNvSpPr/>
          <p:nvPr/>
        </p:nvSpPr>
        <p:spPr>
          <a:xfrm>
            <a:off x="3119039" y="3501302"/>
            <a:ext cx="302724" cy="264559"/>
          </a:xfrm>
          <a:custGeom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rgbClr val="41566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3" name="Shape 653"/>
          <p:cNvSpPr/>
          <p:nvPr/>
        </p:nvSpPr>
        <p:spPr>
          <a:xfrm>
            <a:off x="4121358" y="3480847"/>
            <a:ext cx="305449" cy="305467"/>
          </a:xfrm>
          <a:custGeom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rgbClr val="41566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654" name="Shape 654"/>
          <p:cNvGrpSpPr/>
          <p:nvPr/>
        </p:nvGrpSpPr>
        <p:grpSpPr>
          <a:xfrm>
            <a:off x="4600571" y="3485117"/>
            <a:ext cx="349996" cy="289100"/>
            <a:chOff x="5268225" y="4341925"/>
            <a:chExt cx="468850" cy="387275"/>
          </a:xfrm>
        </p:grpSpPr>
        <p:sp>
          <p:nvSpPr>
            <p:cNvPr id="655" name="Shape 655"/>
            <p:cNvSpPr/>
            <p:nvPr/>
          </p:nvSpPr>
          <p:spPr>
            <a:xfrm>
              <a:off x="5652425" y="4676800"/>
              <a:ext cx="65775" cy="52400"/>
            </a:xfrm>
            <a:custGeom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6" name="Shape 656"/>
            <p:cNvSpPr/>
            <p:nvPr/>
          </p:nvSpPr>
          <p:spPr>
            <a:xfrm>
              <a:off x="5287100" y="4676800"/>
              <a:ext cx="65775" cy="52400"/>
            </a:xfrm>
            <a:custGeom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7" name="Shape 657"/>
            <p:cNvSpPr/>
            <p:nvPr/>
          </p:nvSpPr>
          <p:spPr>
            <a:xfrm>
              <a:off x="5268225" y="4341925"/>
              <a:ext cx="468850" cy="333075"/>
            </a:xfrm>
            <a:custGeom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8" name="Shape 658"/>
            <p:cNvSpPr/>
            <p:nvPr/>
          </p:nvSpPr>
          <p:spPr>
            <a:xfrm>
              <a:off x="5351025" y="4375400"/>
              <a:ext cx="303250" cy="149825"/>
            </a:xfrm>
            <a:custGeom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9" name="Shape 659"/>
            <p:cNvSpPr/>
            <p:nvPr/>
          </p:nvSpPr>
          <p:spPr>
            <a:xfrm>
              <a:off x="5326675" y="4569025"/>
              <a:ext cx="81000" cy="65175"/>
            </a:xfrm>
            <a:custGeom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0" name="Shape 660"/>
            <p:cNvSpPr/>
            <p:nvPr/>
          </p:nvSpPr>
          <p:spPr>
            <a:xfrm>
              <a:off x="5447225" y="4615925"/>
              <a:ext cx="110850" cy="25"/>
            </a:xfrm>
            <a:custGeom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1" name="Shape 661"/>
            <p:cNvSpPr/>
            <p:nvPr/>
          </p:nvSpPr>
          <p:spPr>
            <a:xfrm>
              <a:off x="5439925" y="4589125"/>
              <a:ext cx="125450" cy="25"/>
            </a:xfrm>
            <a:custGeom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2" name="Shape 662"/>
            <p:cNvSpPr/>
            <p:nvPr/>
          </p:nvSpPr>
          <p:spPr>
            <a:xfrm>
              <a:off x="5597625" y="4569025"/>
              <a:ext cx="81000" cy="65175"/>
            </a:xfrm>
            <a:custGeom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3" name="Shape 663"/>
          <p:cNvGrpSpPr/>
          <p:nvPr/>
        </p:nvGrpSpPr>
        <p:grpSpPr>
          <a:xfrm>
            <a:off x="5120098" y="3476028"/>
            <a:ext cx="314537" cy="314537"/>
            <a:chOff x="5964175" y="4329750"/>
            <a:chExt cx="421350" cy="421350"/>
          </a:xfrm>
        </p:grpSpPr>
        <p:sp>
          <p:nvSpPr>
            <p:cNvPr id="664" name="Shape 664"/>
            <p:cNvSpPr/>
            <p:nvPr/>
          </p:nvSpPr>
          <p:spPr>
            <a:xfrm>
              <a:off x="5964175" y="4329750"/>
              <a:ext cx="421350" cy="421350"/>
            </a:xfrm>
            <a:custGeom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5" name="Shape 665"/>
            <p:cNvSpPr/>
            <p:nvPr/>
          </p:nvSpPr>
          <p:spPr>
            <a:xfrm>
              <a:off x="6322800" y="4360800"/>
              <a:ext cx="31675" cy="30475"/>
            </a:xfrm>
            <a:custGeom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6" name="Shape 666"/>
          <p:cNvGrpSpPr/>
          <p:nvPr/>
        </p:nvGrpSpPr>
        <p:grpSpPr>
          <a:xfrm>
            <a:off x="1599342" y="3977826"/>
            <a:ext cx="330923" cy="320005"/>
            <a:chOff x="1247825" y="5001950"/>
            <a:chExt cx="443300" cy="428675"/>
          </a:xfrm>
        </p:grpSpPr>
        <p:sp>
          <p:nvSpPr>
            <p:cNvPr id="667" name="Shape 667"/>
            <p:cNvSpPr/>
            <p:nvPr/>
          </p:nvSpPr>
          <p:spPr>
            <a:xfrm>
              <a:off x="1247825" y="5168175"/>
              <a:ext cx="373875" cy="221650"/>
            </a:xfrm>
            <a:custGeom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8" name="Shape 668"/>
            <p:cNvSpPr/>
            <p:nvPr/>
          </p:nvSpPr>
          <p:spPr>
            <a:xfrm>
              <a:off x="1275850" y="5209575"/>
              <a:ext cx="60900" cy="87075"/>
            </a:xfrm>
            <a:custGeom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9" name="Shape 669"/>
            <p:cNvSpPr/>
            <p:nvPr/>
          </p:nvSpPr>
          <p:spPr>
            <a:xfrm>
              <a:off x="1247825" y="5391625"/>
              <a:ext cx="443300" cy="39000"/>
            </a:xfrm>
            <a:custGeom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0" name="Shape 670"/>
            <p:cNvSpPr/>
            <p:nvPr/>
          </p:nvSpPr>
          <p:spPr>
            <a:xfrm>
              <a:off x="1454850" y="5001950"/>
              <a:ext cx="17075" cy="114475"/>
            </a:xfrm>
            <a:custGeom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1" name="Shape 671"/>
            <p:cNvSpPr/>
            <p:nvPr/>
          </p:nvSpPr>
          <p:spPr>
            <a:xfrm>
              <a:off x="1411025" y="5001950"/>
              <a:ext cx="17075" cy="114475"/>
            </a:xfrm>
            <a:custGeom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2" name="Shape 672"/>
            <p:cNvSpPr/>
            <p:nvPr/>
          </p:nvSpPr>
          <p:spPr>
            <a:xfrm>
              <a:off x="1498700" y="5001950"/>
              <a:ext cx="16450" cy="114475"/>
            </a:xfrm>
            <a:custGeom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3" name="Shape 673"/>
          <p:cNvGrpSpPr/>
          <p:nvPr/>
        </p:nvGrpSpPr>
        <p:grpSpPr>
          <a:xfrm>
            <a:off x="2130683" y="3961907"/>
            <a:ext cx="271837" cy="346376"/>
            <a:chOff x="1959600" y="4980625"/>
            <a:chExt cx="364150" cy="464000"/>
          </a:xfrm>
        </p:grpSpPr>
        <p:sp>
          <p:nvSpPr>
            <p:cNvPr id="674" name="Shape 674"/>
            <p:cNvSpPr/>
            <p:nvPr/>
          </p:nvSpPr>
          <p:spPr>
            <a:xfrm>
              <a:off x="1959600" y="4980625"/>
              <a:ext cx="364150" cy="239325"/>
            </a:xfrm>
            <a:custGeom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5" name="Shape 675"/>
            <p:cNvSpPr/>
            <p:nvPr/>
          </p:nvSpPr>
          <p:spPr>
            <a:xfrm>
              <a:off x="2053375" y="5121275"/>
              <a:ext cx="176600" cy="25"/>
            </a:xfrm>
            <a:custGeom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6" name="Shape 676"/>
            <p:cNvSpPr/>
            <p:nvPr/>
          </p:nvSpPr>
          <p:spPr>
            <a:xfrm>
              <a:off x="2104525" y="5121275"/>
              <a:ext cx="74300" cy="323350"/>
            </a:xfrm>
            <a:custGeom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7" name="Shape 677"/>
            <p:cNvSpPr/>
            <p:nvPr/>
          </p:nvSpPr>
          <p:spPr>
            <a:xfrm>
              <a:off x="2166625" y="5023850"/>
              <a:ext cx="85275" cy="85275"/>
            </a:xfrm>
            <a:custGeom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8" name="Shape 678"/>
            <p:cNvSpPr/>
            <p:nvPr/>
          </p:nvSpPr>
          <p:spPr>
            <a:xfrm>
              <a:off x="2031450" y="5023850"/>
              <a:ext cx="85275" cy="85275"/>
            </a:xfrm>
            <a:custGeom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9" name="Shape 679"/>
            <p:cNvSpPr/>
            <p:nvPr/>
          </p:nvSpPr>
          <p:spPr>
            <a:xfrm>
              <a:off x="1979100" y="5219925"/>
              <a:ext cx="125450" cy="224700"/>
            </a:xfrm>
            <a:custGeom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0" name="Shape 680"/>
            <p:cNvSpPr/>
            <p:nvPr/>
          </p:nvSpPr>
          <p:spPr>
            <a:xfrm>
              <a:off x="2178800" y="5219925"/>
              <a:ext cx="125450" cy="224700"/>
            </a:xfrm>
            <a:custGeom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1" name="Shape 681"/>
          <p:cNvGrpSpPr/>
          <p:nvPr/>
        </p:nvGrpSpPr>
        <p:grpSpPr>
          <a:xfrm>
            <a:off x="2612492" y="3975101"/>
            <a:ext cx="311813" cy="320453"/>
            <a:chOff x="2605025" y="4998300"/>
            <a:chExt cx="417700" cy="429275"/>
          </a:xfrm>
        </p:grpSpPr>
        <p:sp>
          <p:nvSpPr>
            <p:cNvPr id="682" name="Shape 682"/>
            <p:cNvSpPr/>
            <p:nvPr/>
          </p:nvSpPr>
          <p:spPr>
            <a:xfrm>
              <a:off x="2819350" y="5216875"/>
              <a:ext cx="202150" cy="210700"/>
            </a:xfrm>
            <a:custGeom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3" name="Shape 683"/>
            <p:cNvSpPr/>
            <p:nvPr/>
          </p:nvSpPr>
          <p:spPr>
            <a:xfrm>
              <a:off x="2606225" y="4998300"/>
              <a:ext cx="203400" cy="207650"/>
            </a:xfrm>
            <a:custGeom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4" name="Shape 684"/>
            <p:cNvSpPr/>
            <p:nvPr/>
          </p:nvSpPr>
          <p:spPr>
            <a:xfrm>
              <a:off x="2605025" y="5003775"/>
              <a:ext cx="417700" cy="417700"/>
            </a:xfrm>
            <a:custGeom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5" name="Shape 685"/>
          <p:cNvGrpSpPr/>
          <p:nvPr/>
        </p:nvGrpSpPr>
        <p:grpSpPr>
          <a:xfrm>
            <a:off x="3083832" y="3977826"/>
            <a:ext cx="372727" cy="310450"/>
            <a:chOff x="3236425" y="5001950"/>
            <a:chExt cx="499300" cy="415875"/>
          </a:xfrm>
        </p:grpSpPr>
        <p:sp>
          <p:nvSpPr>
            <p:cNvPr id="686" name="Shape 686"/>
            <p:cNvSpPr/>
            <p:nvPr/>
          </p:nvSpPr>
          <p:spPr>
            <a:xfrm>
              <a:off x="3236425" y="5309425"/>
              <a:ext cx="499300" cy="108400"/>
            </a:xfrm>
            <a:custGeom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7" name="Shape 687"/>
            <p:cNvSpPr/>
            <p:nvPr/>
          </p:nvSpPr>
          <p:spPr>
            <a:xfrm>
              <a:off x="3294875" y="5330725"/>
              <a:ext cx="382400" cy="25"/>
            </a:xfrm>
            <a:custGeom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8" name="Shape 688"/>
            <p:cNvSpPr/>
            <p:nvPr/>
          </p:nvSpPr>
          <p:spPr>
            <a:xfrm>
              <a:off x="3280250" y="5162675"/>
              <a:ext cx="411625" cy="140075"/>
            </a:xfrm>
            <a:custGeom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9" name="Shape 689"/>
            <p:cNvSpPr/>
            <p:nvPr/>
          </p:nvSpPr>
          <p:spPr>
            <a:xfrm>
              <a:off x="3471450" y="5001950"/>
              <a:ext cx="17075" cy="114475"/>
            </a:xfrm>
            <a:custGeom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0" name="Shape 690"/>
            <p:cNvSpPr/>
            <p:nvPr/>
          </p:nvSpPr>
          <p:spPr>
            <a:xfrm>
              <a:off x="3427600" y="5001950"/>
              <a:ext cx="17075" cy="114475"/>
            </a:xfrm>
            <a:custGeom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1" name="Shape 691"/>
            <p:cNvSpPr/>
            <p:nvPr/>
          </p:nvSpPr>
          <p:spPr>
            <a:xfrm>
              <a:off x="3515275" y="5001950"/>
              <a:ext cx="16475" cy="114475"/>
            </a:xfrm>
            <a:custGeom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2" name="Shape 692"/>
          <p:cNvGrpSpPr/>
          <p:nvPr/>
        </p:nvGrpSpPr>
        <p:grpSpPr>
          <a:xfrm>
            <a:off x="3630158" y="3961907"/>
            <a:ext cx="283651" cy="337735"/>
            <a:chOff x="3968275" y="4980625"/>
            <a:chExt cx="379975" cy="452425"/>
          </a:xfrm>
        </p:grpSpPr>
        <p:sp>
          <p:nvSpPr>
            <p:cNvPr id="693" name="Shape 693"/>
            <p:cNvSpPr/>
            <p:nvPr/>
          </p:nvSpPr>
          <p:spPr>
            <a:xfrm>
              <a:off x="4168000" y="4980625"/>
              <a:ext cx="85875" cy="102325"/>
            </a:xfrm>
            <a:custGeom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4" name="Shape 694"/>
            <p:cNvSpPr/>
            <p:nvPr/>
          </p:nvSpPr>
          <p:spPr>
            <a:xfrm>
              <a:off x="3968275" y="5043350"/>
              <a:ext cx="379975" cy="389700"/>
            </a:xfrm>
            <a:custGeom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5" name="Shape 695"/>
            <p:cNvSpPr/>
            <p:nvPr/>
          </p:nvSpPr>
          <p:spPr>
            <a:xfrm>
              <a:off x="4031000" y="5150500"/>
              <a:ext cx="54200" cy="61525"/>
            </a:xfrm>
            <a:custGeom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6" name="Shape 696"/>
          <p:cNvGrpSpPr/>
          <p:nvPr/>
        </p:nvGrpSpPr>
        <p:grpSpPr>
          <a:xfrm>
            <a:off x="5100540" y="4037359"/>
            <a:ext cx="359103" cy="195471"/>
            <a:chOff x="5937975" y="5081700"/>
            <a:chExt cx="481050" cy="261850"/>
          </a:xfrm>
        </p:grpSpPr>
        <p:sp>
          <p:nvSpPr>
            <p:cNvPr id="697" name="Shape 697"/>
            <p:cNvSpPr/>
            <p:nvPr/>
          </p:nvSpPr>
          <p:spPr>
            <a:xfrm>
              <a:off x="6104200" y="5081700"/>
              <a:ext cx="314825" cy="215575"/>
            </a:xfrm>
            <a:custGeom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8" name="Shape 698"/>
            <p:cNvSpPr/>
            <p:nvPr/>
          </p:nvSpPr>
          <p:spPr>
            <a:xfrm>
              <a:off x="5937975" y="5210175"/>
              <a:ext cx="333700" cy="133375"/>
            </a:xfrm>
            <a:custGeom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9" name="Shape 699"/>
            <p:cNvSpPr/>
            <p:nvPr/>
          </p:nvSpPr>
          <p:spPr>
            <a:xfrm>
              <a:off x="6352025" y="5109100"/>
              <a:ext cx="19500" cy="18900"/>
            </a:xfrm>
            <a:custGeom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0" name="Shape 700"/>
          <p:cNvGrpSpPr/>
          <p:nvPr/>
        </p:nvGrpSpPr>
        <p:grpSpPr>
          <a:xfrm>
            <a:off x="5649609" y="3999642"/>
            <a:ext cx="257729" cy="296360"/>
            <a:chOff x="6673500" y="5031175"/>
            <a:chExt cx="345250" cy="397000"/>
          </a:xfrm>
        </p:grpSpPr>
        <p:sp>
          <p:nvSpPr>
            <p:cNvPr id="701" name="Shape 701"/>
            <p:cNvSpPr/>
            <p:nvPr/>
          </p:nvSpPr>
          <p:spPr>
            <a:xfrm>
              <a:off x="6731950" y="5031175"/>
              <a:ext cx="105375" cy="147375"/>
            </a:xfrm>
            <a:custGeom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2" name="Shape 702"/>
            <p:cNvSpPr/>
            <p:nvPr/>
          </p:nvSpPr>
          <p:spPr>
            <a:xfrm>
              <a:off x="6673500" y="5146850"/>
              <a:ext cx="84050" cy="116925"/>
            </a:xfrm>
            <a:custGeom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3" name="Shape 703"/>
            <p:cNvSpPr/>
            <p:nvPr/>
          </p:nvSpPr>
          <p:spPr>
            <a:xfrm>
              <a:off x="6859225" y="5033600"/>
              <a:ext cx="105350" cy="144950"/>
            </a:xfrm>
            <a:custGeom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4" name="Shape 704"/>
            <p:cNvSpPr/>
            <p:nvPr/>
          </p:nvSpPr>
          <p:spPr>
            <a:xfrm>
              <a:off x="6931675" y="5150500"/>
              <a:ext cx="87075" cy="115725"/>
            </a:xfrm>
            <a:custGeom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5" name="Shape 705"/>
            <p:cNvSpPr/>
            <p:nvPr/>
          </p:nvSpPr>
          <p:spPr>
            <a:xfrm>
              <a:off x="6715525" y="5180350"/>
              <a:ext cx="263050" cy="247825"/>
            </a:xfrm>
            <a:custGeom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6" name="Shape 706"/>
          <p:cNvGrpSpPr/>
          <p:nvPr/>
        </p:nvGrpSpPr>
        <p:grpSpPr>
          <a:xfrm>
            <a:off x="3599720" y="468884"/>
            <a:ext cx="344547" cy="307278"/>
            <a:chOff x="3927500" y="301425"/>
            <a:chExt cx="461550" cy="411625"/>
          </a:xfrm>
        </p:grpSpPr>
        <p:sp>
          <p:nvSpPr>
            <p:cNvPr id="707" name="Shape 707"/>
            <p:cNvSpPr/>
            <p:nvPr/>
          </p:nvSpPr>
          <p:spPr>
            <a:xfrm>
              <a:off x="4080925" y="302050"/>
              <a:ext cx="154075" cy="411000"/>
            </a:xfrm>
            <a:custGeom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8" name="Shape 708"/>
            <p:cNvSpPr/>
            <p:nvPr/>
          </p:nvSpPr>
          <p:spPr>
            <a:xfrm>
              <a:off x="3927500" y="301425"/>
              <a:ext cx="153450" cy="406150"/>
            </a:xfrm>
            <a:custGeom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9" name="Shape 709"/>
            <p:cNvSpPr/>
            <p:nvPr/>
          </p:nvSpPr>
          <p:spPr>
            <a:xfrm>
              <a:off x="4234975" y="306925"/>
              <a:ext cx="154075" cy="405525"/>
            </a:xfrm>
            <a:custGeom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0" name="Shape 710"/>
            <p:cNvSpPr/>
            <p:nvPr/>
          </p:nvSpPr>
          <p:spPr>
            <a:xfrm>
              <a:off x="4295850" y="442075"/>
              <a:ext cx="46300" cy="26225"/>
            </a:xfrm>
            <a:custGeom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1" name="Shape 711"/>
            <p:cNvSpPr/>
            <p:nvPr/>
          </p:nvSpPr>
          <p:spPr>
            <a:xfrm>
              <a:off x="4296475" y="415900"/>
              <a:ext cx="45075" cy="78575"/>
            </a:xfrm>
            <a:custGeom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2" name="Shape 712"/>
            <p:cNvSpPr/>
            <p:nvPr/>
          </p:nvSpPr>
          <p:spPr>
            <a:xfrm>
              <a:off x="3968275" y="590050"/>
              <a:ext cx="25" cy="6100"/>
            </a:xfrm>
            <a:custGeom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3" name="Shape 713"/>
            <p:cNvSpPr/>
            <p:nvPr/>
          </p:nvSpPr>
          <p:spPr>
            <a:xfrm>
              <a:off x="3970725" y="558375"/>
              <a:ext cx="1850" cy="12200"/>
            </a:xfrm>
            <a:custGeom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4" name="Shape 714"/>
            <p:cNvSpPr/>
            <p:nvPr/>
          </p:nvSpPr>
          <p:spPr>
            <a:xfrm>
              <a:off x="3976200" y="527325"/>
              <a:ext cx="3675" cy="12200"/>
            </a:xfrm>
            <a:custGeom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5" name="Shape 715"/>
            <p:cNvSpPr/>
            <p:nvPr/>
          </p:nvSpPr>
          <p:spPr>
            <a:xfrm>
              <a:off x="3985950" y="498100"/>
              <a:ext cx="4875" cy="10975"/>
            </a:xfrm>
            <a:custGeom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6" name="Shape 716"/>
            <p:cNvSpPr/>
            <p:nvPr/>
          </p:nvSpPr>
          <p:spPr>
            <a:xfrm>
              <a:off x="4000550" y="471300"/>
              <a:ext cx="7325" cy="9775"/>
            </a:xfrm>
            <a:custGeom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7" name="Shape 717"/>
            <p:cNvSpPr/>
            <p:nvPr/>
          </p:nvSpPr>
          <p:spPr>
            <a:xfrm>
              <a:off x="4021250" y="450600"/>
              <a:ext cx="10375" cy="6725"/>
            </a:xfrm>
            <a:custGeom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8" name="Shape 718"/>
            <p:cNvSpPr/>
            <p:nvPr/>
          </p:nvSpPr>
          <p:spPr>
            <a:xfrm>
              <a:off x="4049250" y="440250"/>
              <a:ext cx="11600" cy="2475"/>
            </a:xfrm>
            <a:custGeom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9" name="Shape 719"/>
            <p:cNvSpPr/>
            <p:nvPr/>
          </p:nvSpPr>
          <p:spPr>
            <a:xfrm>
              <a:off x="4080325" y="439650"/>
              <a:ext cx="12200" cy="1850"/>
            </a:xfrm>
            <a:custGeom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0" name="Shape 720"/>
            <p:cNvSpPr/>
            <p:nvPr/>
          </p:nvSpPr>
          <p:spPr>
            <a:xfrm>
              <a:off x="4110150" y="450000"/>
              <a:ext cx="9150" cy="7950"/>
            </a:xfrm>
            <a:custGeom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1" name="Shape 721"/>
            <p:cNvSpPr/>
            <p:nvPr/>
          </p:nvSpPr>
          <p:spPr>
            <a:xfrm>
              <a:off x="4130250" y="473750"/>
              <a:ext cx="4900" cy="10975"/>
            </a:xfrm>
            <a:custGeom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2" name="Shape 722"/>
            <p:cNvSpPr/>
            <p:nvPr/>
          </p:nvSpPr>
          <p:spPr>
            <a:xfrm>
              <a:off x="4141800" y="502975"/>
              <a:ext cx="3700" cy="11600"/>
            </a:xfrm>
            <a:custGeom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3" name="Shape 723"/>
            <p:cNvSpPr/>
            <p:nvPr/>
          </p:nvSpPr>
          <p:spPr>
            <a:xfrm>
              <a:off x="4150950" y="533425"/>
              <a:ext cx="3675" cy="11575"/>
            </a:xfrm>
            <a:custGeom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4" name="Shape 724"/>
            <p:cNvSpPr/>
            <p:nvPr/>
          </p:nvSpPr>
          <p:spPr>
            <a:xfrm>
              <a:off x="4160675" y="563850"/>
              <a:ext cx="4900" cy="11000"/>
            </a:xfrm>
            <a:custGeom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5" name="Shape 725"/>
            <p:cNvSpPr/>
            <p:nvPr/>
          </p:nvSpPr>
          <p:spPr>
            <a:xfrm>
              <a:off x="4175300" y="591875"/>
              <a:ext cx="7325" cy="9150"/>
            </a:xfrm>
            <a:custGeom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6" name="Shape 726"/>
            <p:cNvSpPr/>
            <p:nvPr/>
          </p:nvSpPr>
          <p:spPr>
            <a:xfrm>
              <a:off x="4198425" y="613175"/>
              <a:ext cx="11000" cy="4900"/>
            </a:xfrm>
            <a:custGeom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7" name="Shape 727"/>
            <p:cNvSpPr/>
            <p:nvPr/>
          </p:nvSpPr>
          <p:spPr>
            <a:xfrm>
              <a:off x="4228275" y="621100"/>
              <a:ext cx="12200" cy="625"/>
            </a:xfrm>
            <a:custGeom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8" name="Shape 728"/>
            <p:cNvSpPr/>
            <p:nvPr/>
          </p:nvSpPr>
          <p:spPr>
            <a:xfrm>
              <a:off x="4259925" y="616225"/>
              <a:ext cx="11600" cy="3075"/>
            </a:xfrm>
            <a:custGeom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9" name="Shape 729"/>
            <p:cNvSpPr/>
            <p:nvPr/>
          </p:nvSpPr>
          <p:spPr>
            <a:xfrm>
              <a:off x="4289775" y="602225"/>
              <a:ext cx="10375" cy="6725"/>
            </a:xfrm>
            <a:custGeom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0" name="Shape 730"/>
            <p:cNvSpPr/>
            <p:nvPr/>
          </p:nvSpPr>
          <p:spPr>
            <a:xfrm>
              <a:off x="4313525" y="577875"/>
              <a:ext cx="6100" cy="10375"/>
            </a:xfrm>
            <a:custGeom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1" name="Shape 731"/>
            <p:cNvSpPr/>
            <p:nvPr/>
          </p:nvSpPr>
          <p:spPr>
            <a:xfrm>
              <a:off x="4326300" y="547425"/>
              <a:ext cx="2450" cy="12200"/>
            </a:xfrm>
            <a:custGeom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2" name="Shape 732"/>
            <p:cNvSpPr/>
            <p:nvPr/>
          </p:nvSpPr>
          <p:spPr>
            <a:xfrm>
              <a:off x="4329350" y="515750"/>
              <a:ext cx="625" cy="12200"/>
            </a:xfrm>
            <a:custGeom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3" name="Shape 733"/>
            <p:cNvSpPr/>
            <p:nvPr/>
          </p:nvSpPr>
          <p:spPr>
            <a:xfrm>
              <a:off x="4325075" y="488975"/>
              <a:ext cx="1250" cy="6100"/>
            </a:xfrm>
            <a:custGeom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4" name="Shape 734"/>
          <p:cNvGrpSpPr/>
          <p:nvPr/>
        </p:nvGrpSpPr>
        <p:grpSpPr>
          <a:xfrm>
            <a:off x="5631432" y="474800"/>
            <a:ext cx="295464" cy="295464"/>
            <a:chOff x="6649150" y="309350"/>
            <a:chExt cx="395800" cy="395800"/>
          </a:xfrm>
        </p:grpSpPr>
        <p:sp>
          <p:nvSpPr>
            <p:cNvPr id="735" name="Shape 735"/>
            <p:cNvSpPr/>
            <p:nvPr/>
          </p:nvSpPr>
          <p:spPr>
            <a:xfrm>
              <a:off x="6649150" y="309350"/>
              <a:ext cx="395800" cy="395800"/>
            </a:xfrm>
            <a:custGeom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6" name="Shape 736"/>
            <p:cNvSpPr/>
            <p:nvPr/>
          </p:nvSpPr>
          <p:spPr>
            <a:xfrm>
              <a:off x="6673500" y="333700"/>
              <a:ext cx="347100" cy="347100"/>
            </a:xfrm>
            <a:custGeom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7" name="Shape 737"/>
            <p:cNvSpPr/>
            <p:nvPr/>
          </p:nvSpPr>
          <p:spPr>
            <a:xfrm>
              <a:off x="6848850" y="397625"/>
              <a:ext cx="54825" cy="169300"/>
            </a:xfrm>
            <a:custGeom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8" name="Shape 738"/>
            <p:cNvSpPr/>
            <p:nvPr/>
          </p:nvSpPr>
          <p:spPr>
            <a:xfrm>
              <a:off x="6847025" y="333700"/>
              <a:ext cx="25" cy="29250"/>
            </a:xfrm>
            <a:custGeom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9" name="Shape 739"/>
            <p:cNvSpPr/>
            <p:nvPr/>
          </p:nvSpPr>
          <p:spPr>
            <a:xfrm>
              <a:off x="6760575" y="356850"/>
              <a:ext cx="25" cy="25"/>
            </a:xfrm>
            <a:custGeom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0" name="Shape 740"/>
            <p:cNvSpPr/>
            <p:nvPr/>
          </p:nvSpPr>
          <p:spPr>
            <a:xfrm>
              <a:off x="6760575" y="356850"/>
              <a:ext cx="14025" cy="24975"/>
            </a:xfrm>
            <a:custGeom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1" name="Shape 741"/>
            <p:cNvSpPr/>
            <p:nvPr/>
          </p:nvSpPr>
          <p:spPr>
            <a:xfrm>
              <a:off x="6696650" y="420775"/>
              <a:ext cx="25" cy="25"/>
            </a:xfrm>
            <a:custGeom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2" name="Shape 742"/>
            <p:cNvSpPr/>
            <p:nvPr/>
          </p:nvSpPr>
          <p:spPr>
            <a:xfrm>
              <a:off x="6696650" y="420775"/>
              <a:ext cx="24975" cy="14025"/>
            </a:xfrm>
            <a:custGeom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3" name="Shape 743"/>
            <p:cNvSpPr/>
            <p:nvPr/>
          </p:nvSpPr>
          <p:spPr>
            <a:xfrm>
              <a:off x="6673500" y="507225"/>
              <a:ext cx="29250" cy="25"/>
            </a:xfrm>
            <a:custGeom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4" name="Shape 744"/>
            <p:cNvSpPr/>
            <p:nvPr/>
          </p:nvSpPr>
          <p:spPr>
            <a:xfrm>
              <a:off x="6696650" y="593700"/>
              <a:ext cx="25" cy="25"/>
            </a:xfrm>
            <a:custGeom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5" name="Shape 745"/>
            <p:cNvSpPr/>
            <p:nvPr/>
          </p:nvSpPr>
          <p:spPr>
            <a:xfrm>
              <a:off x="6696650" y="579700"/>
              <a:ext cx="24975" cy="14025"/>
            </a:xfrm>
            <a:custGeom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6" name="Shape 746"/>
            <p:cNvSpPr/>
            <p:nvPr/>
          </p:nvSpPr>
          <p:spPr>
            <a:xfrm>
              <a:off x="6760575" y="632675"/>
              <a:ext cx="14025" cy="24975"/>
            </a:xfrm>
            <a:custGeom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7" name="Shape 747"/>
            <p:cNvSpPr/>
            <p:nvPr/>
          </p:nvSpPr>
          <p:spPr>
            <a:xfrm>
              <a:off x="6760575" y="657625"/>
              <a:ext cx="25" cy="25"/>
            </a:xfrm>
            <a:custGeom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8" name="Shape 748"/>
            <p:cNvSpPr/>
            <p:nvPr/>
          </p:nvSpPr>
          <p:spPr>
            <a:xfrm>
              <a:off x="6847025" y="651550"/>
              <a:ext cx="25" cy="29250"/>
            </a:xfrm>
            <a:custGeom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9" name="Shape 749"/>
            <p:cNvSpPr/>
            <p:nvPr/>
          </p:nvSpPr>
          <p:spPr>
            <a:xfrm>
              <a:off x="6919500" y="632675"/>
              <a:ext cx="14025" cy="24975"/>
            </a:xfrm>
            <a:custGeom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0" name="Shape 750"/>
            <p:cNvSpPr/>
            <p:nvPr/>
          </p:nvSpPr>
          <p:spPr>
            <a:xfrm>
              <a:off x="6933500" y="657625"/>
              <a:ext cx="25" cy="25"/>
            </a:xfrm>
            <a:custGeom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1" name="Shape 751"/>
            <p:cNvSpPr/>
            <p:nvPr/>
          </p:nvSpPr>
          <p:spPr>
            <a:xfrm>
              <a:off x="6972475" y="579700"/>
              <a:ext cx="24975" cy="14025"/>
            </a:xfrm>
            <a:custGeom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2" name="Shape 752"/>
            <p:cNvSpPr/>
            <p:nvPr/>
          </p:nvSpPr>
          <p:spPr>
            <a:xfrm>
              <a:off x="6997425" y="593700"/>
              <a:ext cx="25" cy="25"/>
            </a:xfrm>
            <a:custGeom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3" name="Shape 753"/>
            <p:cNvSpPr/>
            <p:nvPr/>
          </p:nvSpPr>
          <p:spPr>
            <a:xfrm>
              <a:off x="6991350" y="507225"/>
              <a:ext cx="29250" cy="25"/>
            </a:xfrm>
            <a:custGeom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4" name="Shape 754"/>
            <p:cNvSpPr/>
            <p:nvPr/>
          </p:nvSpPr>
          <p:spPr>
            <a:xfrm>
              <a:off x="6972475" y="420775"/>
              <a:ext cx="24975" cy="14025"/>
            </a:xfrm>
            <a:custGeom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5" name="Shape 755"/>
            <p:cNvSpPr/>
            <p:nvPr/>
          </p:nvSpPr>
          <p:spPr>
            <a:xfrm>
              <a:off x="6997425" y="420775"/>
              <a:ext cx="25" cy="25"/>
            </a:xfrm>
            <a:custGeom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6" name="Shape 756"/>
            <p:cNvSpPr/>
            <p:nvPr/>
          </p:nvSpPr>
          <p:spPr>
            <a:xfrm>
              <a:off x="6919500" y="356850"/>
              <a:ext cx="14025" cy="24975"/>
            </a:xfrm>
            <a:custGeom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7" name="Shape 757"/>
            <p:cNvSpPr/>
            <p:nvPr/>
          </p:nvSpPr>
          <p:spPr>
            <a:xfrm>
              <a:off x="6933500" y="356850"/>
              <a:ext cx="25" cy="25"/>
            </a:xfrm>
            <a:custGeom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8" name="Shape 758"/>
          <p:cNvGrpSpPr/>
          <p:nvPr/>
        </p:nvGrpSpPr>
        <p:grpSpPr>
          <a:xfrm>
            <a:off x="5127358" y="481612"/>
            <a:ext cx="300018" cy="284099"/>
            <a:chOff x="5973900" y="318475"/>
            <a:chExt cx="401900" cy="380575"/>
          </a:xfrm>
        </p:grpSpPr>
        <p:sp>
          <p:nvSpPr>
            <p:cNvPr id="759" name="Shape 759"/>
            <p:cNvSpPr/>
            <p:nvPr/>
          </p:nvSpPr>
          <p:spPr>
            <a:xfrm>
              <a:off x="5973900" y="337975"/>
              <a:ext cx="401900" cy="67000"/>
            </a:xfrm>
            <a:custGeom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0" name="Shape 760"/>
            <p:cNvSpPr/>
            <p:nvPr/>
          </p:nvSpPr>
          <p:spPr>
            <a:xfrm>
              <a:off x="6024450" y="348325"/>
              <a:ext cx="45075" cy="45075"/>
            </a:xfrm>
            <a:custGeom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1" name="Shape 761"/>
            <p:cNvSpPr/>
            <p:nvPr/>
          </p:nvSpPr>
          <p:spPr>
            <a:xfrm>
              <a:off x="6280175" y="348325"/>
              <a:ext cx="45075" cy="45075"/>
            </a:xfrm>
            <a:custGeom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2" name="Shape 762"/>
            <p:cNvSpPr/>
            <p:nvPr/>
          </p:nvSpPr>
          <p:spPr>
            <a:xfrm>
              <a:off x="5973900" y="667375"/>
              <a:ext cx="401900" cy="31675"/>
            </a:xfrm>
            <a:custGeom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3" name="Shape 763"/>
            <p:cNvSpPr/>
            <p:nvPr/>
          </p:nvSpPr>
          <p:spPr>
            <a:xfrm>
              <a:off x="6302700" y="318475"/>
              <a:ext cx="28650" cy="63350"/>
            </a:xfrm>
            <a:custGeom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4" name="Shape 764"/>
            <p:cNvSpPr/>
            <p:nvPr/>
          </p:nvSpPr>
          <p:spPr>
            <a:xfrm>
              <a:off x="6046975" y="318475"/>
              <a:ext cx="28650" cy="63350"/>
            </a:xfrm>
            <a:custGeom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5" name="Shape 765"/>
            <p:cNvSpPr/>
            <p:nvPr/>
          </p:nvSpPr>
          <p:spPr>
            <a:xfrm>
              <a:off x="5973900" y="407375"/>
              <a:ext cx="401900" cy="272200"/>
            </a:xfrm>
            <a:custGeom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6" name="Shape 766"/>
            <p:cNvSpPr/>
            <p:nvPr/>
          </p:nvSpPr>
          <p:spPr>
            <a:xfrm>
              <a:off x="6024450" y="456100"/>
              <a:ext cx="300800" cy="175375"/>
            </a:xfrm>
            <a:custGeom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7" name="Shape 767"/>
            <p:cNvSpPr/>
            <p:nvPr/>
          </p:nvSpPr>
          <p:spPr>
            <a:xfrm>
              <a:off x="6024450" y="573000"/>
              <a:ext cx="300800" cy="25"/>
            </a:xfrm>
            <a:custGeom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8" name="Shape 768"/>
            <p:cNvSpPr/>
            <p:nvPr/>
          </p:nvSpPr>
          <p:spPr>
            <a:xfrm>
              <a:off x="6024450" y="514550"/>
              <a:ext cx="300800" cy="25"/>
            </a:xfrm>
            <a:custGeom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9" name="Shape 769"/>
            <p:cNvSpPr/>
            <p:nvPr/>
          </p:nvSpPr>
          <p:spPr>
            <a:xfrm>
              <a:off x="6264950" y="456100"/>
              <a:ext cx="25" cy="175375"/>
            </a:xfrm>
            <a:custGeom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0" name="Shape 770"/>
            <p:cNvSpPr/>
            <p:nvPr/>
          </p:nvSpPr>
          <p:spPr>
            <a:xfrm>
              <a:off x="6204675" y="456100"/>
              <a:ext cx="25" cy="175375"/>
            </a:xfrm>
            <a:custGeom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1" name="Shape 771"/>
            <p:cNvSpPr/>
            <p:nvPr/>
          </p:nvSpPr>
          <p:spPr>
            <a:xfrm>
              <a:off x="6145000" y="456100"/>
              <a:ext cx="25" cy="175375"/>
            </a:xfrm>
            <a:custGeom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2" name="Shape 772"/>
            <p:cNvSpPr/>
            <p:nvPr/>
          </p:nvSpPr>
          <p:spPr>
            <a:xfrm>
              <a:off x="6084725" y="456100"/>
              <a:ext cx="25" cy="175375"/>
            </a:xfrm>
            <a:custGeom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3" name="Shape 773"/>
          <p:cNvGrpSpPr/>
          <p:nvPr/>
        </p:nvGrpSpPr>
        <p:grpSpPr>
          <a:xfrm>
            <a:off x="1614814" y="937499"/>
            <a:ext cx="304534" cy="371365"/>
            <a:chOff x="1268550" y="929175"/>
            <a:chExt cx="407950" cy="497475"/>
          </a:xfrm>
        </p:grpSpPr>
        <p:sp>
          <p:nvSpPr>
            <p:cNvPr id="774" name="Shape 774"/>
            <p:cNvSpPr/>
            <p:nvPr/>
          </p:nvSpPr>
          <p:spPr>
            <a:xfrm>
              <a:off x="1268550" y="953550"/>
              <a:ext cx="387250" cy="473100"/>
            </a:xfrm>
            <a:custGeom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5" name="Shape 775"/>
            <p:cNvSpPr/>
            <p:nvPr/>
          </p:nvSpPr>
          <p:spPr>
            <a:xfrm>
              <a:off x="1298975" y="929175"/>
              <a:ext cx="377525" cy="462775"/>
            </a:xfrm>
            <a:custGeom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6" name="Shape 776"/>
            <p:cNvSpPr/>
            <p:nvPr/>
          </p:nvSpPr>
          <p:spPr>
            <a:xfrm>
              <a:off x="1592450" y="929175"/>
              <a:ext cx="84050" cy="84050"/>
            </a:xfrm>
            <a:custGeom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7" name="Shape 777"/>
          <p:cNvGrpSpPr/>
          <p:nvPr/>
        </p:nvGrpSpPr>
        <p:grpSpPr>
          <a:xfrm>
            <a:off x="5599164" y="951589"/>
            <a:ext cx="359999" cy="345461"/>
            <a:chOff x="6605925" y="948050"/>
            <a:chExt cx="482250" cy="462775"/>
          </a:xfrm>
        </p:grpSpPr>
        <p:sp>
          <p:nvSpPr>
            <p:cNvPr id="778" name="Shape 778"/>
            <p:cNvSpPr/>
            <p:nvPr/>
          </p:nvSpPr>
          <p:spPr>
            <a:xfrm>
              <a:off x="6847025" y="1209875"/>
              <a:ext cx="60325" cy="200950"/>
            </a:xfrm>
            <a:custGeom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9" name="Shape 779"/>
            <p:cNvSpPr/>
            <p:nvPr/>
          </p:nvSpPr>
          <p:spPr>
            <a:xfrm>
              <a:off x="6605925" y="971800"/>
              <a:ext cx="482250" cy="228350"/>
            </a:xfrm>
            <a:custGeom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0" name="Shape 780"/>
            <p:cNvSpPr/>
            <p:nvPr/>
          </p:nvSpPr>
          <p:spPr>
            <a:xfrm>
              <a:off x="6847025" y="948050"/>
              <a:ext cx="25" cy="23775"/>
            </a:xfrm>
            <a:custGeom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1" name="Shape 781"/>
            <p:cNvSpPr/>
            <p:nvPr/>
          </p:nvSpPr>
          <p:spPr>
            <a:xfrm>
              <a:off x="6847025" y="1001025"/>
              <a:ext cx="25" cy="183900"/>
            </a:xfrm>
            <a:custGeom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2" name="Shape 782"/>
            <p:cNvSpPr/>
            <p:nvPr/>
          </p:nvSpPr>
          <p:spPr>
            <a:xfrm>
              <a:off x="6872000" y="994325"/>
              <a:ext cx="85275" cy="190600"/>
            </a:xfrm>
            <a:custGeom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3" name="Shape 783"/>
            <p:cNvSpPr/>
            <p:nvPr/>
          </p:nvSpPr>
          <p:spPr>
            <a:xfrm>
              <a:off x="6736825" y="994325"/>
              <a:ext cx="85275" cy="190600"/>
            </a:xfrm>
            <a:custGeom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4" name="Shape 784"/>
          <p:cNvGrpSpPr/>
          <p:nvPr/>
        </p:nvGrpSpPr>
        <p:grpSpPr>
          <a:xfrm>
            <a:off x="5683257" y="1974724"/>
            <a:ext cx="191813" cy="304105"/>
            <a:chOff x="6718575" y="2318625"/>
            <a:chExt cx="256950" cy="407375"/>
          </a:xfrm>
        </p:grpSpPr>
        <p:sp>
          <p:nvSpPr>
            <p:cNvPr id="785" name="Shape 785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6" name="Shape 786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7" name="Shape 787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8" name="Shape 788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9" name="Shape 789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0" name="Shape 790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1" name="Shape 791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2" name="Shape 792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3" name="Shape 793"/>
          <p:cNvGrpSpPr/>
          <p:nvPr/>
        </p:nvGrpSpPr>
        <p:grpSpPr>
          <a:xfrm>
            <a:off x="3108822" y="2531519"/>
            <a:ext cx="322730" cy="196385"/>
            <a:chOff x="3269900" y="3064500"/>
            <a:chExt cx="432325" cy="263075"/>
          </a:xfrm>
        </p:grpSpPr>
        <p:sp>
          <p:nvSpPr>
            <p:cNvPr id="794" name="Shape 794"/>
            <p:cNvSpPr/>
            <p:nvPr/>
          </p:nvSpPr>
          <p:spPr>
            <a:xfrm>
              <a:off x="3269900" y="3064500"/>
              <a:ext cx="432325" cy="263075"/>
            </a:xfrm>
            <a:custGeom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5" name="Shape 795"/>
            <p:cNvSpPr/>
            <p:nvPr/>
          </p:nvSpPr>
          <p:spPr>
            <a:xfrm>
              <a:off x="3445875" y="3155825"/>
              <a:ext cx="80400" cy="80400"/>
            </a:xfrm>
            <a:custGeom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6" name="Shape 796"/>
            <p:cNvSpPr/>
            <p:nvPr/>
          </p:nvSpPr>
          <p:spPr>
            <a:xfrm>
              <a:off x="3381925" y="3091900"/>
              <a:ext cx="208275" cy="208275"/>
            </a:xfrm>
            <a:custGeom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7" name="Shape 797"/>
          <p:cNvGrpSpPr/>
          <p:nvPr/>
        </p:nvGrpSpPr>
        <p:grpSpPr>
          <a:xfrm>
            <a:off x="5661422" y="2471519"/>
            <a:ext cx="235464" cy="330923"/>
            <a:chOff x="6689325" y="2984125"/>
            <a:chExt cx="315425" cy="443300"/>
          </a:xfrm>
        </p:grpSpPr>
        <p:sp>
          <p:nvSpPr>
            <p:cNvPr id="798" name="Shape 798"/>
            <p:cNvSpPr/>
            <p:nvPr/>
          </p:nvSpPr>
          <p:spPr>
            <a:xfrm>
              <a:off x="6689325" y="2984125"/>
              <a:ext cx="315425" cy="77975"/>
            </a:xfrm>
            <a:custGeom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9" name="Shape 799"/>
            <p:cNvSpPr/>
            <p:nvPr/>
          </p:nvSpPr>
          <p:spPr>
            <a:xfrm>
              <a:off x="6702125" y="3069375"/>
              <a:ext cx="289850" cy="358050"/>
            </a:xfrm>
            <a:custGeom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0" name="Shape 800"/>
            <p:cNvSpPr/>
            <p:nvPr/>
          </p:nvSpPr>
          <p:spPr>
            <a:xfrm>
              <a:off x="6761175" y="3117475"/>
              <a:ext cx="25" cy="261850"/>
            </a:xfrm>
            <a:custGeom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1" name="Shape 801"/>
            <p:cNvSpPr/>
            <p:nvPr/>
          </p:nvSpPr>
          <p:spPr>
            <a:xfrm>
              <a:off x="6847025" y="3117475"/>
              <a:ext cx="25" cy="261850"/>
            </a:xfrm>
            <a:custGeom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2" name="Shape 802"/>
            <p:cNvSpPr/>
            <p:nvPr/>
          </p:nvSpPr>
          <p:spPr>
            <a:xfrm>
              <a:off x="6932875" y="3117475"/>
              <a:ext cx="25" cy="261850"/>
            </a:xfrm>
            <a:custGeom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3" name="Shape 803"/>
          <p:cNvGrpSpPr/>
          <p:nvPr/>
        </p:nvGrpSpPr>
        <p:grpSpPr>
          <a:xfrm>
            <a:off x="2152051" y="3443761"/>
            <a:ext cx="227738" cy="368173"/>
            <a:chOff x="1988225" y="4286525"/>
            <a:chExt cx="305075" cy="493200"/>
          </a:xfrm>
        </p:grpSpPr>
        <p:sp>
          <p:nvSpPr>
            <p:cNvPr id="804" name="Shape 804"/>
            <p:cNvSpPr/>
            <p:nvPr/>
          </p:nvSpPr>
          <p:spPr>
            <a:xfrm>
              <a:off x="2178800" y="4519725"/>
              <a:ext cx="114500" cy="114475"/>
            </a:xfrm>
            <a:custGeom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5" name="Shape 805"/>
            <p:cNvSpPr/>
            <p:nvPr/>
          </p:nvSpPr>
          <p:spPr>
            <a:xfrm>
              <a:off x="1988225" y="4539200"/>
              <a:ext cx="156500" cy="156500"/>
            </a:xfrm>
            <a:custGeom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6" name="Shape 806"/>
            <p:cNvSpPr/>
            <p:nvPr/>
          </p:nvSpPr>
          <p:spPr>
            <a:xfrm>
              <a:off x="2042425" y="4286525"/>
              <a:ext cx="239300" cy="236250"/>
            </a:xfrm>
            <a:custGeom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7" name="Shape 807"/>
            <p:cNvSpPr/>
            <p:nvPr/>
          </p:nvSpPr>
          <p:spPr>
            <a:xfrm>
              <a:off x="2161750" y="4522750"/>
              <a:ext cx="25" cy="256975"/>
            </a:xfrm>
            <a:custGeom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8" name="Shape 808"/>
            <p:cNvSpPr/>
            <p:nvPr/>
          </p:nvSpPr>
          <p:spPr>
            <a:xfrm>
              <a:off x="2133750" y="4377850"/>
              <a:ext cx="56050" cy="56025"/>
            </a:xfrm>
            <a:custGeom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9" name="Shape 809"/>
            <p:cNvSpPr/>
            <p:nvPr/>
          </p:nvSpPr>
          <p:spPr>
            <a:xfrm>
              <a:off x="2038150" y="4589125"/>
              <a:ext cx="87100" cy="87100"/>
            </a:xfrm>
            <a:custGeom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0" name="Shape 810"/>
            <p:cNvSpPr/>
            <p:nvPr/>
          </p:nvSpPr>
          <p:spPr>
            <a:xfrm>
              <a:off x="2194025" y="4564150"/>
              <a:ext cx="54825" cy="54825"/>
            </a:xfrm>
            <a:custGeom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1" name="Shape 811"/>
          <p:cNvGrpSpPr/>
          <p:nvPr/>
        </p:nvGrpSpPr>
        <p:grpSpPr>
          <a:xfrm>
            <a:off x="2635205" y="3469664"/>
            <a:ext cx="275010" cy="348186"/>
            <a:chOff x="2635450" y="4321225"/>
            <a:chExt cx="368400" cy="466425"/>
          </a:xfrm>
        </p:grpSpPr>
        <p:sp>
          <p:nvSpPr>
            <p:cNvPr id="812" name="Shape 812"/>
            <p:cNvSpPr/>
            <p:nvPr/>
          </p:nvSpPr>
          <p:spPr>
            <a:xfrm>
              <a:off x="2635450" y="4653050"/>
              <a:ext cx="368400" cy="134600"/>
            </a:xfrm>
            <a:custGeom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3" name="Shape 813"/>
            <p:cNvSpPr/>
            <p:nvPr/>
          </p:nvSpPr>
          <p:spPr>
            <a:xfrm>
              <a:off x="2819350" y="4321225"/>
              <a:ext cx="25" cy="347075"/>
            </a:xfrm>
            <a:custGeom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4" name="Shape 814"/>
            <p:cNvSpPr/>
            <p:nvPr/>
          </p:nvSpPr>
          <p:spPr>
            <a:xfrm>
              <a:off x="2835175" y="4328525"/>
              <a:ext cx="114475" cy="114500"/>
            </a:xfrm>
            <a:custGeom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5" name="Shape 815"/>
            <p:cNvSpPr/>
            <p:nvPr/>
          </p:nvSpPr>
          <p:spPr>
            <a:xfrm>
              <a:off x="2850400" y="4372975"/>
              <a:ext cx="54825" cy="54825"/>
            </a:xfrm>
            <a:custGeom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6" name="Shape 816"/>
            <p:cNvSpPr/>
            <p:nvPr/>
          </p:nvSpPr>
          <p:spPr>
            <a:xfrm>
              <a:off x="2646425" y="4429600"/>
              <a:ext cx="156500" cy="156500"/>
            </a:xfrm>
            <a:custGeom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7" name="Shape 817"/>
            <p:cNvSpPr/>
            <p:nvPr/>
          </p:nvSpPr>
          <p:spPr>
            <a:xfrm>
              <a:off x="2696350" y="4479525"/>
              <a:ext cx="87100" cy="87100"/>
            </a:xfrm>
            <a:custGeom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8" name="Shape 818"/>
          <p:cNvGrpSpPr/>
          <p:nvPr/>
        </p:nvGrpSpPr>
        <p:grpSpPr>
          <a:xfrm>
            <a:off x="5626897" y="3461024"/>
            <a:ext cx="304534" cy="340907"/>
            <a:chOff x="6643075" y="4309650"/>
            <a:chExt cx="407950" cy="456675"/>
          </a:xfrm>
        </p:grpSpPr>
        <p:sp>
          <p:nvSpPr>
            <p:cNvPr id="819" name="Shape 819"/>
            <p:cNvSpPr/>
            <p:nvPr/>
          </p:nvSpPr>
          <p:spPr>
            <a:xfrm>
              <a:off x="6643075" y="4698125"/>
              <a:ext cx="407950" cy="14625"/>
            </a:xfrm>
            <a:custGeom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0" name="Shape 820"/>
            <p:cNvSpPr/>
            <p:nvPr/>
          </p:nvSpPr>
          <p:spPr>
            <a:xfrm>
              <a:off x="6643075" y="4727350"/>
              <a:ext cx="407950" cy="14625"/>
            </a:xfrm>
            <a:custGeom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1" name="Shape 821"/>
            <p:cNvSpPr/>
            <p:nvPr/>
          </p:nvSpPr>
          <p:spPr>
            <a:xfrm>
              <a:off x="6643075" y="4751700"/>
              <a:ext cx="407950" cy="14625"/>
            </a:xfrm>
            <a:custGeom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2" name="Shape 822"/>
            <p:cNvSpPr/>
            <p:nvPr/>
          </p:nvSpPr>
          <p:spPr>
            <a:xfrm>
              <a:off x="6672900" y="4309650"/>
              <a:ext cx="348900" cy="376300"/>
            </a:xfrm>
            <a:custGeom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3" name="Shape 823"/>
            <p:cNvSpPr/>
            <p:nvPr/>
          </p:nvSpPr>
          <p:spPr>
            <a:xfrm>
              <a:off x="6805625" y="4452725"/>
              <a:ext cx="15850" cy="28050"/>
            </a:xfrm>
            <a:custGeom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4" name="Shape 824"/>
            <p:cNvSpPr/>
            <p:nvPr/>
          </p:nvSpPr>
          <p:spPr>
            <a:xfrm>
              <a:off x="6872600" y="4452725"/>
              <a:ext cx="15875" cy="28050"/>
            </a:xfrm>
            <a:custGeom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5" name="Shape 825"/>
            <p:cNvSpPr/>
            <p:nvPr/>
          </p:nvSpPr>
          <p:spPr>
            <a:xfrm>
              <a:off x="6709425" y="4414975"/>
              <a:ext cx="275250" cy="54825"/>
            </a:xfrm>
            <a:custGeom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6" name="Shape 826"/>
            <p:cNvSpPr/>
            <p:nvPr/>
          </p:nvSpPr>
          <p:spPr>
            <a:xfrm>
              <a:off x="6733175" y="4382725"/>
              <a:ext cx="227750" cy="37150"/>
            </a:xfrm>
            <a:custGeom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7" name="Shape 827"/>
            <p:cNvSpPr/>
            <p:nvPr/>
          </p:nvSpPr>
          <p:spPr>
            <a:xfrm>
              <a:off x="6847025" y="4414975"/>
              <a:ext cx="25" cy="145550"/>
            </a:xfrm>
            <a:custGeom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8" name="Shape 828"/>
          <p:cNvGrpSpPr/>
          <p:nvPr/>
        </p:nvGrpSpPr>
        <p:grpSpPr>
          <a:xfrm>
            <a:off x="4574668" y="3942367"/>
            <a:ext cx="401822" cy="385455"/>
            <a:chOff x="5233525" y="4954450"/>
            <a:chExt cx="538275" cy="516350"/>
          </a:xfrm>
        </p:grpSpPr>
        <p:sp>
          <p:nvSpPr>
            <p:cNvPr id="829" name="Shape 829"/>
            <p:cNvSpPr/>
            <p:nvPr/>
          </p:nvSpPr>
          <p:spPr>
            <a:xfrm>
              <a:off x="5637825" y="4954450"/>
              <a:ext cx="89525" cy="89525"/>
            </a:xfrm>
            <a:custGeom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0" name="Shape 830"/>
            <p:cNvSpPr/>
            <p:nvPr/>
          </p:nvSpPr>
          <p:spPr>
            <a:xfrm>
              <a:off x="5323025" y="4980625"/>
              <a:ext cx="88925" cy="88925"/>
            </a:xfrm>
            <a:custGeom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1" name="Shape 831"/>
            <p:cNvSpPr/>
            <p:nvPr/>
          </p:nvSpPr>
          <p:spPr>
            <a:xfrm>
              <a:off x="5233525" y="5255225"/>
              <a:ext cx="89525" cy="89525"/>
            </a:xfrm>
            <a:custGeom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2" name="Shape 832"/>
            <p:cNvSpPr/>
            <p:nvPr/>
          </p:nvSpPr>
          <p:spPr>
            <a:xfrm>
              <a:off x="5453325" y="5382475"/>
              <a:ext cx="88925" cy="88325"/>
            </a:xfrm>
            <a:custGeom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3" name="Shape 833"/>
            <p:cNvSpPr/>
            <p:nvPr/>
          </p:nvSpPr>
          <p:spPr>
            <a:xfrm>
              <a:off x="5682875" y="5188875"/>
              <a:ext cx="88925" cy="89525"/>
            </a:xfrm>
            <a:custGeom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4" name="Shape 834"/>
            <p:cNvSpPr/>
            <p:nvPr/>
          </p:nvSpPr>
          <p:spPr>
            <a:xfrm>
              <a:off x="5411925" y="5110925"/>
              <a:ext cx="188775" cy="189400"/>
            </a:xfrm>
            <a:custGeom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5" name="Shape 835"/>
            <p:cNvSpPr/>
            <p:nvPr/>
          </p:nvSpPr>
          <p:spPr>
            <a:xfrm>
              <a:off x="5367475" y="5025075"/>
              <a:ext cx="81600" cy="105975"/>
            </a:xfrm>
            <a:custGeom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6" name="Shape 836"/>
            <p:cNvSpPr/>
            <p:nvPr/>
          </p:nvSpPr>
          <p:spPr>
            <a:xfrm>
              <a:off x="5567800" y="4999500"/>
              <a:ext cx="115100" cy="133975"/>
            </a:xfrm>
            <a:custGeom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7" name="Shape 837"/>
            <p:cNvSpPr/>
            <p:nvPr/>
          </p:nvSpPr>
          <p:spPr>
            <a:xfrm>
              <a:off x="5600075" y="5217475"/>
              <a:ext cx="127275" cy="16475"/>
            </a:xfrm>
            <a:custGeom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8" name="Shape 838"/>
            <p:cNvSpPr/>
            <p:nvPr/>
          </p:nvSpPr>
          <p:spPr>
            <a:xfrm>
              <a:off x="5497775" y="5299675"/>
              <a:ext cx="4900" cy="126675"/>
            </a:xfrm>
            <a:custGeom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9" name="Shape 839"/>
            <p:cNvSpPr/>
            <p:nvPr/>
          </p:nvSpPr>
          <p:spPr>
            <a:xfrm>
              <a:off x="5277975" y="5241825"/>
              <a:ext cx="141275" cy="58500"/>
            </a:xfrm>
            <a:custGeom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0" name="Shape 840"/>
          <p:cNvGrpSpPr/>
          <p:nvPr/>
        </p:nvGrpSpPr>
        <p:grpSpPr>
          <a:xfrm>
            <a:off x="4069231" y="3949179"/>
            <a:ext cx="409100" cy="371831"/>
            <a:chOff x="4556450" y="4963575"/>
            <a:chExt cx="548025" cy="498100"/>
          </a:xfrm>
        </p:grpSpPr>
        <p:sp>
          <p:nvSpPr>
            <p:cNvPr id="841" name="Shape 841"/>
            <p:cNvSpPr/>
            <p:nvPr/>
          </p:nvSpPr>
          <p:spPr>
            <a:xfrm>
              <a:off x="4611850" y="5222350"/>
              <a:ext cx="436600" cy="239325"/>
            </a:xfrm>
            <a:custGeom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2" name="Shape 842"/>
            <p:cNvSpPr/>
            <p:nvPr/>
          </p:nvSpPr>
          <p:spPr>
            <a:xfrm>
              <a:off x="4612475" y="4963575"/>
              <a:ext cx="435975" cy="125450"/>
            </a:xfrm>
            <a:custGeom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3" name="Shape 843"/>
            <p:cNvSpPr/>
            <p:nvPr/>
          </p:nvSpPr>
          <p:spPr>
            <a:xfrm>
              <a:off x="4556450" y="5089000"/>
              <a:ext cx="274025" cy="225925"/>
            </a:xfrm>
            <a:custGeom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4" name="Shape 844"/>
            <p:cNvSpPr/>
            <p:nvPr/>
          </p:nvSpPr>
          <p:spPr>
            <a:xfrm>
              <a:off x="4830450" y="5089000"/>
              <a:ext cx="274025" cy="225925"/>
            </a:xfrm>
            <a:custGeom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5" name="Shape 845"/>
            <p:cNvSpPr/>
            <p:nvPr/>
          </p:nvSpPr>
          <p:spPr>
            <a:xfrm>
              <a:off x="4830450" y="5213225"/>
              <a:ext cx="25" cy="248450"/>
            </a:xfrm>
            <a:custGeom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6" name="Shape 846"/>
          <p:cNvGrpSpPr/>
          <p:nvPr/>
        </p:nvGrpSpPr>
        <p:grpSpPr>
          <a:xfrm>
            <a:off x="1064830" y="4029633"/>
            <a:ext cx="395458" cy="218649"/>
            <a:chOff x="531800" y="5071350"/>
            <a:chExt cx="529750" cy="292900"/>
          </a:xfrm>
        </p:grpSpPr>
        <p:sp>
          <p:nvSpPr>
            <p:cNvPr id="847" name="Shape 847"/>
            <p:cNvSpPr/>
            <p:nvPr/>
          </p:nvSpPr>
          <p:spPr>
            <a:xfrm>
              <a:off x="632875" y="5077450"/>
              <a:ext cx="272200" cy="185725"/>
            </a:xfrm>
            <a:custGeom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8" name="Shape 848"/>
            <p:cNvSpPr/>
            <p:nvPr/>
          </p:nvSpPr>
          <p:spPr>
            <a:xfrm>
              <a:off x="886175" y="5071350"/>
              <a:ext cx="74300" cy="191825"/>
            </a:xfrm>
            <a:custGeom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9" name="Shape 849"/>
            <p:cNvSpPr/>
            <p:nvPr/>
          </p:nvSpPr>
          <p:spPr>
            <a:xfrm>
              <a:off x="531800" y="5162075"/>
              <a:ext cx="202175" cy="202175"/>
            </a:xfrm>
            <a:custGeom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0" name="Shape 850"/>
            <p:cNvSpPr/>
            <p:nvPr/>
          </p:nvSpPr>
          <p:spPr>
            <a:xfrm>
              <a:off x="859375" y="5162075"/>
              <a:ext cx="202175" cy="202175"/>
            </a:xfrm>
            <a:custGeom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1" name="Shape 851"/>
            <p:cNvSpPr/>
            <p:nvPr/>
          </p:nvSpPr>
          <p:spPr>
            <a:xfrm>
              <a:off x="676100" y="5071350"/>
              <a:ext cx="86500" cy="7325"/>
            </a:xfrm>
            <a:custGeom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2" name="Shape 852"/>
            <p:cNvSpPr/>
            <p:nvPr/>
          </p:nvSpPr>
          <p:spPr>
            <a:xfrm>
              <a:off x="941575" y="5244275"/>
              <a:ext cx="37175" cy="37175"/>
            </a:xfrm>
            <a:custGeom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3" name="Shape 853"/>
            <p:cNvSpPr/>
            <p:nvPr/>
          </p:nvSpPr>
          <p:spPr>
            <a:xfrm>
              <a:off x="614600" y="5244275"/>
              <a:ext cx="37175" cy="37175"/>
            </a:xfrm>
            <a:custGeom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4" name="Shape 854"/>
          <p:cNvGrpSpPr/>
          <p:nvPr/>
        </p:nvGrpSpPr>
        <p:grpSpPr>
          <a:xfrm>
            <a:off x="7243894" y="1803400"/>
            <a:ext cx="433992" cy="422729"/>
            <a:chOff x="5916675" y="927975"/>
            <a:chExt cx="516350" cy="502950"/>
          </a:xfrm>
        </p:grpSpPr>
        <p:sp>
          <p:nvSpPr>
            <p:cNvPr id="855" name="Shape 855"/>
            <p:cNvSpPr/>
            <p:nvPr/>
          </p:nvSpPr>
          <p:spPr>
            <a:xfrm>
              <a:off x="5916675" y="927975"/>
              <a:ext cx="516350" cy="502950"/>
            </a:xfrm>
            <a:custGeom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2474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6" name="Shape 856"/>
            <p:cNvSpPr/>
            <p:nvPr/>
          </p:nvSpPr>
          <p:spPr>
            <a:xfrm>
              <a:off x="6006800" y="1011375"/>
              <a:ext cx="336125" cy="336125"/>
            </a:xfrm>
            <a:custGeom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2474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7" name="Shape 857"/>
          <p:cNvGrpSpPr/>
          <p:nvPr/>
        </p:nvGrpSpPr>
        <p:grpSpPr>
          <a:xfrm>
            <a:off x="6359914" y="2509301"/>
            <a:ext cx="1079481" cy="1051467"/>
            <a:chOff x="5916675" y="927975"/>
            <a:chExt cx="516350" cy="502950"/>
          </a:xfrm>
        </p:grpSpPr>
        <p:sp>
          <p:nvSpPr>
            <p:cNvPr id="858" name="Shape 858"/>
            <p:cNvSpPr/>
            <p:nvPr/>
          </p:nvSpPr>
          <p:spPr>
            <a:xfrm>
              <a:off x="5916675" y="927975"/>
              <a:ext cx="516350" cy="502950"/>
            </a:xfrm>
            <a:custGeom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24745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9" name="Shape 859"/>
            <p:cNvSpPr/>
            <p:nvPr/>
          </p:nvSpPr>
          <p:spPr>
            <a:xfrm>
              <a:off x="6006800" y="1011375"/>
              <a:ext cx="336125" cy="336125"/>
            </a:xfrm>
            <a:custGeom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24745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0" name="Shape 860"/>
          <p:cNvGrpSpPr/>
          <p:nvPr/>
        </p:nvGrpSpPr>
        <p:grpSpPr>
          <a:xfrm>
            <a:off x="6360056" y="1803400"/>
            <a:ext cx="433992" cy="422729"/>
            <a:chOff x="5916675" y="927975"/>
            <a:chExt cx="516350" cy="502950"/>
          </a:xfrm>
        </p:grpSpPr>
        <p:sp>
          <p:nvSpPr>
            <p:cNvPr id="861" name="Shape 861"/>
            <p:cNvSpPr/>
            <p:nvPr/>
          </p:nvSpPr>
          <p:spPr>
            <a:xfrm>
              <a:off x="5916675" y="927975"/>
              <a:ext cx="516350" cy="502950"/>
            </a:xfrm>
            <a:custGeom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2474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2" name="Shape 862"/>
            <p:cNvSpPr/>
            <p:nvPr/>
          </p:nvSpPr>
          <p:spPr>
            <a:xfrm>
              <a:off x="6006800" y="1011375"/>
              <a:ext cx="336125" cy="336125"/>
            </a:xfrm>
            <a:custGeom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2474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63" name="Shape 863"/>
          <p:cNvSpPr/>
          <p:nvPr/>
        </p:nvSpPr>
        <p:spPr>
          <a:xfrm>
            <a:off x="7436055" y="2039777"/>
            <a:ext cx="402263" cy="227229"/>
          </a:xfrm>
          <a:custGeom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0DB7C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4" name="Shape 864"/>
          <p:cNvSpPr/>
          <p:nvPr/>
        </p:nvSpPr>
        <p:spPr>
          <a:xfrm>
            <a:off x="6552218" y="2039777"/>
            <a:ext cx="402263" cy="227229"/>
          </a:xfrm>
          <a:custGeom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0DB7C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5" name="Shape 865"/>
          <p:cNvSpPr/>
          <p:nvPr/>
        </p:nvSpPr>
        <p:spPr>
          <a:xfrm>
            <a:off x="6837753" y="3097315"/>
            <a:ext cx="1000561" cy="565193"/>
          </a:xfrm>
          <a:custGeom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0DB7C4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6" name="Shape 866"/>
          <p:cNvSpPr txBox="1"/>
          <p:nvPr>
            <p:ph idx="12" type="sldNum"/>
          </p:nvPr>
        </p:nvSpPr>
        <p:spPr>
          <a:xfrm>
            <a:off x="-75" y="0"/>
            <a:ext cx="669599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5184000" y="876300"/>
            <a:ext cx="3195000" cy="1139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/>
              <a:t>HELLO!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5184000" y="2090475"/>
            <a:ext cx="3378899" cy="2530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/>
              <a:t>I am Jayden Smith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I am here because I love to give presentations.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You can find me at @username</a:t>
            </a:r>
          </a:p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-75" y="0"/>
            <a:ext cx="669599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DeathtoStock_Wired3.jpg"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525" y="1140000"/>
            <a:ext cx="4003499" cy="400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Shape 871"/>
          <p:cNvSpPr txBox="1"/>
          <p:nvPr>
            <p:ph idx="12" type="sldNum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872" name="Shape 872"/>
          <p:cNvSpPr txBox="1"/>
          <p:nvPr/>
        </p:nvSpPr>
        <p:spPr>
          <a:xfrm>
            <a:off x="2544850" y="7618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b="1" lang="en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Now you can use any emoji as an icon!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en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of course it resizes without losing quality and you can change the color.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How? Follow Google instructions </a:t>
            </a:r>
            <a:r>
              <a:rPr lang="en" u="sng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https://twitter.com/googledocs/status/730087240156643328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73" name="Shape 873"/>
          <p:cNvSpPr txBox="1"/>
          <p:nvPr/>
        </p:nvSpPr>
        <p:spPr>
          <a:xfrm>
            <a:off x="1189100" y="22980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600">
                <a:solidFill>
                  <a:srgbClr val="415665"/>
                </a:solidFill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415665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and many more...</a:t>
            </a:r>
          </a:p>
        </p:txBody>
      </p:sp>
      <p:sp>
        <p:nvSpPr>
          <p:cNvPr id="874" name="Shape 874"/>
          <p:cNvSpPr txBox="1"/>
          <p:nvPr/>
        </p:nvSpPr>
        <p:spPr>
          <a:xfrm>
            <a:off x="1029975" y="7802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" sz="9600">
                <a:solidFill>
                  <a:srgbClr val="FFBC00"/>
                </a:solidFill>
              </a:rPr>
              <a:t>😉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ctrTitle"/>
          </p:nvPr>
        </p:nvSpPr>
        <p:spPr>
          <a:xfrm>
            <a:off x="685800" y="1907658"/>
            <a:ext cx="5008199" cy="1045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TRANSITION HEADLINE</a:t>
            </a:r>
          </a:p>
        </p:txBody>
      </p:sp>
      <p:sp>
        <p:nvSpPr>
          <p:cNvPr id="100" name="Shape 100"/>
          <p:cNvSpPr txBox="1"/>
          <p:nvPr>
            <p:ph idx="1" type="subTitle"/>
          </p:nvPr>
        </p:nvSpPr>
        <p:spPr>
          <a:xfrm>
            <a:off x="685800" y="3082250"/>
            <a:ext cx="5008199" cy="687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Let’s start with the first set of slides</a:t>
            </a:r>
          </a:p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-75" y="3420000"/>
            <a:ext cx="669599" cy="172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1616475" y="0"/>
            <a:ext cx="5910899" cy="376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Quotations are commonly printed as a means of inspiration and to invoke philosophical thoughts from the reader.</a:t>
            </a:r>
          </a:p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-75" y="3420000"/>
            <a:ext cx="669599" cy="172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IS A SLIDE TITLE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844425" y="1538075"/>
            <a:ext cx="5169000" cy="3387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Here you have a list of items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And some text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But remember not to overload your slides with content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You audience will listen to you or read the content, but won’t do both. </a:t>
            </a:r>
          </a:p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-75" y="0"/>
            <a:ext cx="669599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grpSp>
        <p:nvGrpSpPr>
          <p:cNvPr id="115" name="Shape 115"/>
          <p:cNvGrpSpPr/>
          <p:nvPr/>
        </p:nvGrpSpPr>
        <p:grpSpPr>
          <a:xfrm>
            <a:off x="6624997" y="570123"/>
            <a:ext cx="1922108" cy="4205380"/>
            <a:chOff x="6310600" y="1679550"/>
            <a:chExt cx="883850" cy="1933775"/>
          </a:xfrm>
        </p:grpSpPr>
        <p:sp>
          <p:nvSpPr>
            <p:cNvPr id="116" name="Shape 116"/>
            <p:cNvSpPr/>
            <p:nvPr/>
          </p:nvSpPr>
          <p:spPr>
            <a:xfrm>
              <a:off x="6310600" y="1679550"/>
              <a:ext cx="883850" cy="1933775"/>
            </a:xfrm>
            <a:custGeom>
              <a:pathLst>
                <a:path extrusionOk="0" h="77351" w="35354">
                  <a:moveTo>
                    <a:pt x="17860" y="37487"/>
                  </a:moveTo>
                  <a:lnTo>
                    <a:pt x="17799" y="39376"/>
                  </a:lnTo>
                  <a:lnTo>
                    <a:pt x="17738" y="41327"/>
                  </a:lnTo>
                  <a:lnTo>
                    <a:pt x="17738" y="41815"/>
                  </a:lnTo>
                  <a:lnTo>
                    <a:pt x="17738" y="41876"/>
                  </a:lnTo>
                  <a:lnTo>
                    <a:pt x="17677" y="42302"/>
                  </a:lnTo>
                  <a:lnTo>
                    <a:pt x="17616" y="39925"/>
                  </a:lnTo>
                  <a:lnTo>
                    <a:pt x="17555" y="37487"/>
                  </a:lnTo>
                  <a:close/>
                  <a:moveTo>
                    <a:pt x="17677" y="44436"/>
                  </a:moveTo>
                  <a:lnTo>
                    <a:pt x="17738" y="45837"/>
                  </a:lnTo>
                  <a:lnTo>
                    <a:pt x="17799" y="47178"/>
                  </a:lnTo>
                  <a:lnTo>
                    <a:pt x="17799" y="48641"/>
                  </a:lnTo>
                  <a:lnTo>
                    <a:pt x="17738" y="50043"/>
                  </a:lnTo>
                  <a:lnTo>
                    <a:pt x="17738" y="51628"/>
                  </a:lnTo>
                  <a:lnTo>
                    <a:pt x="17799" y="53213"/>
                  </a:lnTo>
                  <a:lnTo>
                    <a:pt x="17982" y="54737"/>
                  </a:lnTo>
                  <a:lnTo>
                    <a:pt x="18043" y="55102"/>
                  </a:lnTo>
                  <a:lnTo>
                    <a:pt x="17982" y="55529"/>
                  </a:lnTo>
                  <a:lnTo>
                    <a:pt x="17921" y="56321"/>
                  </a:lnTo>
                  <a:lnTo>
                    <a:pt x="17799" y="57967"/>
                  </a:lnTo>
                  <a:lnTo>
                    <a:pt x="17738" y="59552"/>
                  </a:lnTo>
                  <a:lnTo>
                    <a:pt x="17677" y="61198"/>
                  </a:lnTo>
                  <a:lnTo>
                    <a:pt x="17738" y="62782"/>
                  </a:lnTo>
                  <a:lnTo>
                    <a:pt x="17860" y="64306"/>
                  </a:lnTo>
                  <a:lnTo>
                    <a:pt x="17982" y="65891"/>
                  </a:lnTo>
                  <a:lnTo>
                    <a:pt x="18104" y="67476"/>
                  </a:lnTo>
                  <a:lnTo>
                    <a:pt x="18165" y="69061"/>
                  </a:lnTo>
                  <a:lnTo>
                    <a:pt x="18104" y="70828"/>
                  </a:lnTo>
                  <a:lnTo>
                    <a:pt x="18104" y="71438"/>
                  </a:lnTo>
                  <a:lnTo>
                    <a:pt x="18104" y="71743"/>
                  </a:lnTo>
                  <a:lnTo>
                    <a:pt x="18043" y="71986"/>
                  </a:lnTo>
                  <a:lnTo>
                    <a:pt x="17677" y="72535"/>
                  </a:lnTo>
                  <a:lnTo>
                    <a:pt x="17616" y="72474"/>
                  </a:lnTo>
                  <a:lnTo>
                    <a:pt x="17555" y="72352"/>
                  </a:lnTo>
                  <a:lnTo>
                    <a:pt x="17433" y="72108"/>
                  </a:lnTo>
                  <a:lnTo>
                    <a:pt x="17311" y="71864"/>
                  </a:lnTo>
                  <a:lnTo>
                    <a:pt x="17251" y="71743"/>
                  </a:lnTo>
                  <a:lnTo>
                    <a:pt x="17251" y="71499"/>
                  </a:lnTo>
                  <a:lnTo>
                    <a:pt x="17251" y="71133"/>
                  </a:lnTo>
                  <a:lnTo>
                    <a:pt x="17251" y="69792"/>
                  </a:lnTo>
                  <a:lnTo>
                    <a:pt x="17251" y="68329"/>
                  </a:lnTo>
                  <a:lnTo>
                    <a:pt x="17311" y="66805"/>
                  </a:lnTo>
                  <a:lnTo>
                    <a:pt x="17433" y="65221"/>
                  </a:lnTo>
                  <a:lnTo>
                    <a:pt x="17616" y="63636"/>
                  </a:lnTo>
                  <a:lnTo>
                    <a:pt x="17677" y="62051"/>
                  </a:lnTo>
                  <a:lnTo>
                    <a:pt x="17677" y="60405"/>
                  </a:lnTo>
                  <a:lnTo>
                    <a:pt x="17616" y="58820"/>
                  </a:lnTo>
                  <a:lnTo>
                    <a:pt x="17494" y="57175"/>
                  </a:lnTo>
                  <a:lnTo>
                    <a:pt x="17372" y="55529"/>
                  </a:lnTo>
                  <a:lnTo>
                    <a:pt x="17311" y="55163"/>
                  </a:lnTo>
                  <a:lnTo>
                    <a:pt x="17372" y="54798"/>
                  </a:lnTo>
                  <a:lnTo>
                    <a:pt x="17433" y="54066"/>
                  </a:lnTo>
                  <a:lnTo>
                    <a:pt x="17616" y="52481"/>
                  </a:lnTo>
                  <a:lnTo>
                    <a:pt x="17677" y="50897"/>
                  </a:lnTo>
                  <a:lnTo>
                    <a:pt x="17616" y="49129"/>
                  </a:lnTo>
                  <a:lnTo>
                    <a:pt x="17555" y="48215"/>
                  </a:lnTo>
                  <a:lnTo>
                    <a:pt x="17555" y="47300"/>
                  </a:lnTo>
                  <a:lnTo>
                    <a:pt x="17616" y="45898"/>
                  </a:lnTo>
                  <a:lnTo>
                    <a:pt x="17677" y="44436"/>
                  </a:lnTo>
                  <a:close/>
                  <a:moveTo>
                    <a:pt x="17555" y="1"/>
                  </a:moveTo>
                  <a:lnTo>
                    <a:pt x="16824" y="123"/>
                  </a:lnTo>
                  <a:lnTo>
                    <a:pt x="16214" y="245"/>
                  </a:lnTo>
                  <a:lnTo>
                    <a:pt x="15666" y="488"/>
                  </a:lnTo>
                  <a:lnTo>
                    <a:pt x="15178" y="854"/>
                  </a:lnTo>
                  <a:lnTo>
                    <a:pt x="14751" y="1281"/>
                  </a:lnTo>
                  <a:lnTo>
                    <a:pt x="14508" y="1586"/>
                  </a:lnTo>
                  <a:lnTo>
                    <a:pt x="14325" y="1951"/>
                  </a:lnTo>
                  <a:lnTo>
                    <a:pt x="14020" y="2683"/>
                  </a:lnTo>
                  <a:lnTo>
                    <a:pt x="13837" y="3475"/>
                  </a:lnTo>
                  <a:lnTo>
                    <a:pt x="13776" y="4268"/>
                  </a:lnTo>
                  <a:lnTo>
                    <a:pt x="13776" y="5060"/>
                  </a:lnTo>
                  <a:lnTo>
                    <a:pt x="13837" y="5852"/>
                  </a:lnTo>
                  <a:lnTo>
                    <a:pt x="13959" y="6645"/>
                  </a:lnTo>
                  <a:lnTo>
                    <a:pt x="14142" y="7376"/>
                  </a:lnTo>
                  <a:lnTo>
                    <a:pt x="14386" y="8108"/>
                  </a:lnTo>
                  <a:lnTo>
                    <a:pt x="14751" y="8839"/>
                  </a:lnTo>
                  <a:lnTo>
                    <a:pt x="15056" y="9388"/>
                  </a:lnTo>
                  <a:lnTo>
                    <a:pt x="15300" y="9631"/>
                  </a:lnTo>
                  <a:lnTo>
                    <a:pt x="15544" y="9875"/>
                  </a:lnTo>
                  <a:lnTo>
                    <a:pt x="15605" y="9997"/>
                  </a:lnTo>
                  <a:lnTo>
                    <a:pt x="15605" y="10119"/>
                  </a:lnTo>
                  <a:lnTo>
                    <a:pt x="15605" y="10424"/>
                  </a:lnTo>
                  <a:lnTo>
                    <a:pt x="15605" y="11155"/>
                  </a:lnTo>
                  <a:lnTo>
                    <a:pt x="15544" y="11399"/>
                  </a:lnTo>
                  <a:lnTo>
                    <a:pt x="15422" y="11643"/>
                  </a:lnTo>
                  <a:lnTo>
                    <a:pt x="15239" y="11887"/>
                  </a:lnTo>
                  <a:lnTo>
                    <a:pt x="15056" y="12070"/>
                  </a:lnTo>
                  <a:lnTo>
                    <a:pt x="14690" y="12252"/>
                  </a:lnTo>
                  <a:lnTo>
                    <a:pt x="14325" y="12313"/>
                  </a:lnTo>
                  <a:lnTo>
                    <a:pt x="13532" y="12496"/>
                  </a:lnTo>
                  <a:lnTo>
                    <a:pt x="12801" y="12740"/>
                  </a:lnTo>
                  <a:lnTo>
                    <a:pt x="12069" y="12984"/>
                  </a:lnTo>
                  <a:lnTo>
                    <a:pt x="11399" y="13350"/>
                  </a:lnTo>
                  <a:lnTo>
                    <a:pt x="10729" y="13776"/>
                  </a:lnTo>
                  <a:lnTo>
                    <a:pt x="10180" y="14325"/>
                  </a:lnTo>
                  <a:lnTo>
                    <a:pt x="9753" y="14873"/>
                  </a:lnTo>
                  <a:lnTo>
                    <a:pt x="9570" y="15239"/>
                  </a:lnTo>
                  <a:lnTo>
                    <a:pt x="9388" y="15544"/>
                  </a:lnTo>
                  <a:lnTo>
                    <a:pt x="9266" y="15971"/>
                  </a:lnTo>
                  <a:lnTo>
                    <a:pt x="9205" y="16336"/>
                  </a:lnTo>
                  <a:lnTo>
                    <a:pt x="9144" y="16946"/>
                  </a:lnTo>
                  <a:lnTo>
                    <a:pt x="9083" y="17555"/>
                  </a:lnTo>
                  <a:lnTo>
                    <a:pt x="9022" y="18348"/>
                  </a:lnTo>
                  <a:lnTo>
                    <a:pt x="8961" y="19140"/>
                  </a:lnTo>
                  <a:lnTo>
                    <a:pt x="8778" y="19932"/>
                  </a:lnTo>
                  <a:lnTo>
                    <a:pt x="8108" y="23102"/>
                  </a:lnTo>
                  <a:lnTo>
                    <a:pt x="7803" y="24687"/>
                  </a:lnTo>
                  <a:lnTo>
                    <a:pt x="7742" y="25235"/>
                  </a:lnTo>
                  <a:lnTo>
                    <a:pt x="7559" y="25784"/>
                  </a:lnTo>
                  <a:lnTo>
                    <a:pt x="7376" y="26211"/>
                  </a:lnTo>
                  <a:lnTo>
                    <a:pt x="7071" y="26637"/>
                  </a:lnTo>
                  <a:lnTo>
                    <a:pt x="6767" y="27003"/>
                  </a:lnTo>
                  <a:lnTo>
                    <a:pt x="6523" y="27430"/>
                  </a:lnTo>
                  <a:lnTo>
                    <a:pt x="6218" y="27917"/>
                  </a:lnTo>
                  <a:lnTo>
                    <a:pt x="5974" y="28405"/>
                  </a:lnTo>
                  <a:lnTo>
                    <a:pt x="5608" y="29502"/>
                  </a:lnTo>
                  <a:lnTo>
                    <a:pt x="5304" y="30599"/>
                  </a:lnTo>
                  <a:lnTo>
                    <a:pt x="5060" y="31696"/>
                  </a:lnTo>
                  <a:lnTo>
                    <a:pt x="4755" y="33037"/>
                  </a:lnTo>
                  <a:lnTo>
                    <a:pt x="4572" y="33647"/>
                  </a:lnTo>
                  <a:lnTo>
                    <a:pt x="4389" y="34256"/>
                  </a:lnTo>
                  <a:lnTo>
                    <a:pt x="4267" y="34561"/>
                  </a:lnTo>
                  <a:lnTo>
                    <a:pt x="4085" y="34927"/>
                  </a:lnTo>
                  <a:lnTo>
                    <a:pt x="4024" y="35049"/>
                  </a:lnTo>
                  <a:lnTo>
                    <a:pt x="3902" y="35110"/>
                  </a:lnTo>
                  <a:lnTo>
                    <a:pt x="3597" y="35110"/>
                  </a:lnTo>
                  <a:lnTo>
                    <a:pt x="3292" y="35232"/>
                  </a:lnTo>
                  <a:lnTo>
                    <a:pt x="2987" y="35354"/>
                  </a:lnTo>
                  <a:lnTo>
                    <a:pt x="2683" y="35536"/>
                  </a:lnTo>
                  <a:lnTo>
                    <a:pt x="2439" y="35719"/>
                  </a:lnTo>
                  <a:lnTo>
                    <a:pt x="1890" y="36268"/>
                  </a:lnTo>
                  <a:lnTo>
                    <a:pt x="1464" y="36755"/>
                  </a:lnTo>
                  <a:lnTo>
                    <a:pt x="1037" y="37243"/>
                  </a:lnTo>
                  <a:lnTo>
                    <a:pt x="793" y="37426"/>
                  </a:lnTo>
                  <a:lnTo>
                    <a:pt x="488" y="37609"/>
                  </a:lnTo>
                  <a:lnTo>
                    <a:pt x="245" y="37792"/>
                  </a:lnTo>
                  <a:lnTo>
                    <a:pt x="123" y="37914"/>
                  </a:lnTo>
                  <a:lnTo>
                    <a:pt x="1" y="38036"/>
                  </a:lnTo>
                  <a:lnTo>
                    <a:pt x="1" y="38218"/>
                  </a:lnTo>
                  <a:lnTo>
                    <a:pt x="123" y="38401"/>
                  </a:lnTo>
                  <a:lnTo>
                    <a:pt x="366" y="38523"/>
                  </a:lnTo>
                  <a:lnTo>
                    <a:pt x="671" y="38523"/>
                  </a:lnTo>
                  <a:lnTo>
                    <a:pt x="976" y="38462"/>
                  </a:lnTo>
                  <a:lnTo>
                    <a:pt x="1220" y="38401"/>
                  </a:lnTo>
                  <a:lnTo>
                    <a:pt x="1464" y="38218"/>
                  </a:lnTo>
                  <a:lnTo>
                    <a:pt x="1646" y="38036"/>
                  </a:lnTo>
                  <a:lnTo>
                    <a:pt x="1829" y="37853"/>
                  </a:lnTo>
                  <a:lnTo>
                    <a:pt x="1890" y="37792"/>
                  </a:lnTo>
                  <a:lnTo>
                    <a:pt x="1951" y="37792"/>
                  </a:lnTo>
                  <a:lnTo>
                    <a:pt x="1890" y="38036"/>
                  </a:lnTo>
                  <a:lnTo>
                    <a:pt x="1829" y="38218"/>
                  </a:lnTo>
                  <a:lnTo>
                    <a:pt x="1403" y="39011"/>
                  </a:lnTo>
                  <a:lnTo>
                    <a:pt x="915" y="39803"/>
                  </a:lnTo>
                  <a:lnTo>
                    <a:pt x="427" y="40596"/>
                  </a:lnTo>
                  <a:lnTo>
                    <a:pt x="366" y="40778"/>
                  </a:lnTo>
                  <a:lnTo>
                    <a:pt x="305" y="40961"/>
                  </a:lnTo>
                  <a:lnTo>
                    <a:pt x="366" y="41144"/>
                  </a:lnTo>
                  <a:lnTo>
                    <a:pt x="488" y="41266"/>
                  </a:lnTo>
                  <a:lnTo>
                    <a:pt x="671" y="41266"/>
                  </a:lnTo>
                  <a:lnTo>
                    <a:pt x="854" y="41144"/>
                  </a:lnTo>
                  <a:lnTo>
                    <a:pt x="1098" y="40900"/>
                  </a:lnTo>
                  <a:lnTo>
                    <a:pt x="2012" y="39620"/>
                  </a:lnTo>
                  <a:lnTo>
                    <a:pt x="1281" y="41083"/>
                  </a:lnTo>
                  <a:lnTo>
                    <a:pt x="1098" y="41510"/>
                  </a:lnTo>
                  <a:lnTo>
                    <a:pt x="1037" y="41754"/>
                  </a:lnTo>
                  <a:lnTo>
                    <a:pt x="1037" y="41997"/>
                  </a:lnTo>
                  <a:lnTo>
                    <a:pt x="1098" y="42119"/>
                  </a:lnTo>
                  <a:lnTo>
                    <a:pt x="1220" y="42241"/>
                  </a:lnTo>
                  <a:lnTo>
                    <a:pt x="1403" y="42241"/>
                  </a:lnTo>
                  <a:lnTo>
                    <a:pt x="1525" y="42180"/>
                  </a:lnTo>
                  <a:lnTo>
                    <a:pt x="1707" y="42058"/>
                  </a:lnTo>
                  <a:lnTo>
                    <a:pt x="1829" y="41936"/>
                  </a:lnTo>
                  <a:lnTo>
                    <a:pt x="2012" y="41571"/>
                  </a:lnTo>
                  <a:lnTo>
                    <a:pt x="2317" y="40839"/>
                  </a:lnTo>
                  <a:lnTo>
                    <a:pt x="2561" y="40230"/>
                  </a:lnTo>
                  <a:lnTo>
                    <a:pt x="2744" y="39925"/>
                  </a:lnTo>
                  <a:lnTo>
                    <a:pt x="2926" y="39620"/>
                  </a:lnTo>
                  <a:lnTo>
                    <a:pt x="2866" y="39925"/>
                  </a:lnTo>
                  <a:lnTo>
                    <a:pt x="2805" y="40230"/>
                  </a:lnTo>
                  <a:lnTo>
                    <a:pt x="2561" y="40778"/>
                  </a:lnTo>
                  <a:lnTo>
                    <a:pt x="2256" y="41571"/>
                  </a:lnTo>
                  <a:lnTo>
                    <a:pt x="2134" y="41876"/>
                  </a:lnTo>
                  <a:lnTo>
                    <a:pt x="2134" y="42058"/>
                  </a:lnTo>
                  <a:lnTo>
                    <a:pt x="2195" y="42241"/>
                  </a:lnTo>
                  <a:lnTo>
                    <a:pt x="2317" y="42363"/>
                  </a:lnTo>
                  <a:lnTo>
                    <a:pt x="2622" y="42363"/>
                  </a:lnTo>
                  <a:lnTo>
                    <a:pt x="2744" y="42241"/>
                  </a:lnTo>
                  <a:lnTo>
                    <a:pt x="2926" y="41997"/>
                  </a:lnTo>
                  <a:lnTo>
                    <a:pt x="3109" y="41693"/>
                  </a:lnTo>
                  <a:lnTo>
                    <a:pt x="3414" y="40900"/>
                  </a:lnTo>
                  <a:lnTo>
                    <a:pt x="3719" y="40108"/>
                  </a:lnTo>
                  <a:lnTo>
                    <a:pt x="3597" y="40717"/>
                  </a:lnTo>
                  <a:lnTo>
                    <a:pt x="3536" y="41022"/>
                  </a:lnTo>
                  <a:lnTo>
                    <a:pt x="3536" y="41388"/>
                  </a:lnTo>
                  <a:lnTo>
                    <a:pt x="3536" y="41571"/>
                  </a:lnTo>
                  <a:lnTo>
                    <a:pt x="3597" y="41754"/>
                  </a:lnTo>
                  <a:lnTo>
                    <a:pt x="3780" y="41815"/>
                  </a:lnTo>
                  <a:lnTo>
                    <a:pt x="3902" y="41815"/>
                  </a:lnTo>
                  <a:lnTo>
                    <a:pt x="3963" y="41754"/>
                  </a:lnTo>
                  <a:lnTo>
                    <a:pt x="4085" y="41632"/>
                  </a:lnTo>
                  <a:lnTo>
                    <a:pt x="4206" y="41449"/>
                  </a:lnTo>
                  <a:lnTo>
                    <a:pt x="4328" y="41144"/>
                  </a:lnTo>
                  <a:lnTo>
                    <a:pt x="4694" y="39864"/>
                  </a:lnTo>
                  <a:lnTo>
                    <a:pt x="4938" y="39316"/>
                  </a:lnTo>
                  <a:lnTo>
                    <a:pt x="5243" y="38767"/>
                  </a:lnTo>
                  <a:lnTo>
                    <a:pt x="5547" y="37975"/>
                  </a:lnTo>
                  <a:lnTo>
                    <a:pt x="5730" y="37548"/>
                  </a:lnTo>
                  <a:lnTo>
                    <a:pt x="5852" y="37121"/>
                  </a:lnTo>
                  <a:lnTo>
                    <a:pt x="5852" y="36755"/>
                  </a:lnTo>
                  <a:lnTo>
                    <a:pt x="5852" y="36390"/>
                  </a:lnTo>
                  <a:lnTo>
                    <a:pt x="5791" y="36329"/>
                  </a:lnTo>
                  <a:lnTo>
                    <a:pt x="5791" y="36268"/>
                  </a:lnTo>
                  <a:lnTo>
                    <a:pt x="5913" y="36085"/>
                  </a:lnTo>
                  <a:lnTo>
                    <a:pt x="6218" y="35597"/>
                  </a:lnTo>
                  <a:lnTo>
                    <a:pt x="7620" y="33464"/>
                  </a:lnTo>
                  <a:lnTo>
                    <a:pt x="8351" y="32245"/>
                  </a:lnTo>
                  <a:lnTo>
                    <a:pt x="9083" y="30965"/>
                  </a:lnTo>
                  <a:lnTo>
                    <a:pt x="9388" y="30355"/>
                  </a:lnTo>
                  <a:lnTo>
                    <a:pt x="9692" y="29746"/>
                  </a:lnTo>
                  <a:lnTo>
                    <a:pt x="9936" y="29075"/>
                  </a:lnTo>
                  <a:lnTo>
                    <a:pt x="10119" y="28405"/>
                  </a:lnTo>
                  <a:lnTo>
                    <a:pt x="10241" y="27673"/>
                  </a:lnTo>
                  <a:lnTo>
                    <a:pt x="10363" y="27369"/>
                  </a:lnTo>
                  <a:lnTo>
                    <a:pt x="10546" y="27003"/>
                  </a:lnTo>
                  <a:lnTo>
                    <a:pt x="10911" y="26333"/>
                  </a:lnTo>
                  <a:lnTo>
                    <a:pt x="11277" y="25601"/>
                  </a:lnTo>
                  <a:lnTo>
                    <a:pt x="11765" y="24321"/>
                  </a:lnTo>
                  <a:lnTo>
                    <a:pt x="12252" y="22980"/>
                  </a:lnTo>
                  <a:lnTo>
                    <a:pt x="12496" y="24016"/>
                  </a:lnTo>
                  <a:lnTo>
                    <a:pt x="12740" y="25113"/>
                  </a:lnTo>
                  <a:lnTo>
                    <a:pt x="12862" y="25662"/>
                  </a:lnTo>
                  <a:lnTo>
                    <a:pt x="12923" y="26272"/>
                  </a:lnTo>
                  <a:lnTo>
                    <a:pt x="12923" y="26881"/>
                  </a:lnTo>
                  <a:lnTo>
                    <a:pt x="12801" y="27430"/>
                  </a:lnTo>
                  <a:lnTo>
                    <a:pt x="12618" y="28222"/>
                  </a:lnTo>
                  <a:lnTo>
                    <a:pt x="12374" y="29014"/>
                  </a:lnTo>
                  <a:lnTo>
                    <a:pt x="11765" y="30477"/>
                  </a:lnTo>
                  <a:lnTo>
                    <a:pt x="11155" y="32001"/>
                  </a:lnTo>
                  <a:lnTo>
                    <a:pt x="10729" y="33525"/>
                  </a:lnTo>
                  <a:lnTo>
                    <a:pt x="10546" y="34317"/>
                  </a:lnTo>
                  <a:lnTo>
                    <a:pt x="10363" y="35171"/>
                  </a:lnTo>
                  <a:lnTo>
                    <a:pt x="10302" y="35963"/>
                  </a:lnTo>
                  <a:lnTo>
                    <a:pt x="10241" y="36755"/>
                  </a:lnTo>
                  <a:lnTo>
                    <a:pt x="10180" y="37609"/>
                  </a:lnTo>
                  <a:lnTo>
                    <a:pt x="10241" y="38401"/>
                  </a:lnTo>
                  <a:lnTo>
                    <a:pt x="10302" y="39255"/>
                  </a:lnTo>
                  <a:lnTo>
                    <a:pt x="10424" y="40047"/>
                  </a:lnTo>
                  <a:lnTo>
                    <a:pt x="10668" y="41693"/>
                  </a:lnTo>
                  <a:lnTo>
                    <a:pt x="11033" y="43338"/>
                  </a:lnTo>
                  <a:lnTo>
                    <a:pt x="11948" y="46508"/>
                  </a:lnTo>
                  <a:lnTo>
                    <a:pt x="12374" y="48093"/>
                  </a:lnTo>
                  <a:lnTo>
                    <a:pt x="12740" y="49678"/>
                  </a:lnTo>
                  <a:lnTo>
                    <a:pt x="12984" y="51323"/>
                  </a:lnTo>
                  <a:lnTo>
                    <a:pt x="13045" y="52116"/>
                  </a:lnTo>
                  <a:lnTo>
                    <a:pt x="13106" y="52908"/>
                  </a:lnTo>
                  <a:lnTo>
                    <a:pt x="13045" y="54249"/>
                  </a:lnTo>
                  <a:lnTo>
                    <a:pt x="12984" y="55529"/>
                  </a:lnTo>
                  <a:lnTo>
                    <a:pt x="12801" y="57175"/>
                  </a:lnTo>
                  <a:lnTo>
                    <a:pt x="12679" y="58028"/>
                  </a:lnTo>
                  <a:lnTo>
                    <a:pt x="12618" y="58820"/>
                  </a:lnTo>
                  <a:lnTo>
                    <a:pt x="12618" y="59674"/>
                  </a:lnTo>
                  <a:lnTo>
                    <a:pt x="12679" y="60527"/>
                  </a:lnTo>
                  <a:lnTo>
                    <a:pt x="12801" y="61320"/>
                  </a:lnTo>
                  <a:lnTo>
                    <a:pt x="12923" y="62173"/>
                  </a:lnTo>
                  <a:lnTo>
                    <a:pt x="13289" y="63819"/>
                  </a:lnTo>
                  <a:lnTo>
                    <a:pt x="13654" y="65464"/>
                  </a:lnTo>
                  <a:lnTo>
                    <a:pt x="14447" y="68756"/>
                  </a:lnTo>
                  <a:lnTo>
                    <a:pt x="14812" y="70402"/>
                  </a:lnTo>
                  <a:lnTo>
                    <a:pt x="14934" y="71255"/>
                  </a:lnTo>
                  <a:lnTo>
                    <a:pt x="15056" y="72047"/>
                  </a:lnTo>
                  <a:lnTo>
                    <a:pt x="15117" y="72474"/>
                  </a:lnTo>
                  <a:lnTo>
                    <a:pt x="15056" y="72840"/>
                  </a:lnTo>
                  <a:lnTo>
                    <a:pt x="14873" y="73632"/>
                  </a:lnTo>
                  <a:lnTo>
                    <a:pt x="14569" y="74363"/>
                  </a:lnTo>
                  <a:lnTo>
                    <a:pt x="14203" y="75034"/>
                  </a:lnTo>
                  <a:lnTo>
                    <a:pt x="13837" y="75522"/>
                  </a:lnTo>
                  <a:lnTo>
                    <a:pt x="13410" y="75887"/>
                  </a:lnTo>
                  <a:lnTo>
                    <a:pt x="13289" y="76070"/>
                  </a:lnTo>
                  <a:lnTo>
                    <a:pt x="13289" y="76253"/>
                  </a:lnTo>
                  <a:lnTo>
                    <a:pt x="13289" y="76497"/>
                  </a:lnTo>
                  <a:lnTo>
                    <a:pt x="13410" y="76619"/>
                  </a:lnTo>
                  <a:lnTo>
                    <a:pt x="13593" y="76741"/>
                  </a:lnTo>
                  <a:lnTo>
                    <a:pt x="13776" y="76802"/>
                  </a:lnTo>
                  <a:lnTo>
                    <a:pt x="14264" y="76802"/>
                  </a:lnTo>
                  <a:lnTo>
                    <a:pt x="14508" y="76984"/>
                  </a:lnTo>
                  <a:lnTo>
                    <a:pt x="14812" y="77045"/>
                  </a:lnTo>
                  <a:lnTo>
                    <a:pt x="15239" y="77167"/>
                  </a:lnTo>
                  <a:lnTo>
                    <a:pt x="15605" y="77167"/>
                  </a:lnTo>
                  <a:lnTo>
                    <a:pt x="15971" y="77106"/>
                  </a:lnTo>
                  <a:lnTo>
                    <a:pt x="16092" y="77106"/>
                  </a:lnTo>
                  <a:lnTo>
                    <a:pt x="16214" y="77167"/>
                  </a:lnTo>
                  <a:lnTo>
                    <a:pt x="16397" y="77289"/>
                  </a:lnTo>
                  <a:lnTo>
                    <a:pt x="16580" y="77289"/>
                  </a:lnTo>
                  <a:lnTo>
                    <a:pt x="16946" y="77350"/>
                  </a:lnTo>
                  <a:lnTo>
                    <a:pt x="17311" y="77289"/>
                  </a:lnTo>
                  <a:lnTo>
                    <a:pt x="17433" y="77228"/>
                  </a:lnTo>
                  <a:lnTo>
                    <a:pt x="17494" y="77106"/>
                  </a:lnTo>
                  <a:lnTo>
                    <a:pt x="17555" y="76863"/>
                  </a:lnTo>
                  <a:lnTo>
                    <a:pt x="17677" y="76131"/>
                  </a:lnTo>
                  <a:lnTo>
                    <a:pt x="17677" y="75339"/>
                  </a:lnTo>
                  <a:lnTo>
                    <a:pt x="17738" y="76131"/>
                  </a:lnTo>
                  <a:lnTo>
                    <a:pt x="17799" y="76924"/>
                  </a:lnTo>
                  <a:lnTo>
                    <a:pt x="17860" y="77106"/>
                  </a:lnTo>
                  <a:lnTo>
                    <a:pt x="17921" y="77228"/>
                  </a:lnTo>
                  <a:lnTo>
                    <a:pt x="18043" y="77289"/>
                  </a:lnTo>
                  <a:lnTo>
                    <a:pt x="18226" y="77350"/>
                  </a:lnTo>
                  <a:lnTo>
                    <a:pt x="18470" y="77350"/>
                  </a:lnTo>
                  <a:lnTo>
                    <a:pt x="18835" y="77289"/>
                  </a:lnTo>
                  <a:lnTo>
                    <a:pt x="19140" y="77167"/>
                  </a:lnTo>
                  <a:lnTo>
                    <a:pt x="19262" y="77106"/>
                  </a:lnTo>
                  <a:lnTo>
                    <a:pt x="19384" y="77106"/>
                  </a:lnTo>
                  <a:lnTo>
                    <a:pt x="19750" y="77167"/>
                  </a:lnTo>
                  <a:lnTo>
                    <a:pt x="20176" y="77167"/>
                  </a:lnTo>
                  <a:lnTo>
                    <a:pt x="20542" y="77106"/>
                  </a:lnTo>
                  <a:lnTo>
                    <a:pt x="20847" y="76924"/>
                  </a:lnTo>
                  <a:lnTo>
                    <a:pt x="21152" y="76802"/>
                  </a:lnTo>
                  <a:lnTo>
                    <a:pt x="21578" y="76802"/>
                  </a:lnTo>
                  <a:lnTo>
                    <a:pt x="21761" y="76741"/>
                  </a:lnTo>
                  <a:lnTo>
                    <a:pt x="21944" y="76619"/>
                  </a:lnTo>
                  <a:lnTo>
                    <a:pt x="22066" y="76436"/>
                  </a:lnTo>
                  <a:lnTo>
                    <a:pt x="22127" y="76253"/>
                  </a:lnTo>
                  <a:lnTo>
                    <a:pt x="22066" y="76070"/>
                  </a:lnTo>
                  <a:lnTo>
                    <a:pt x="21883" y="75887"/>
                  </a:lnTo>
                  <a:lnTo>
                    <a:pt x="21639" y="75704"/>
                  </a:lnTo>
                  <a:lnTo>
                    <a:pt x="21395" y="75461"/>
                  </a:lnTo>
                  <a:lnTo>
                    <a:pt x="21030" y="74851"/>
                  </a:lnTo>
                  <a:lnTo>
                    <a:pt x="20725" y="74242"/>
                  </a:lnTo>
                  <a:lnTo>
                    <a:pt x="20481" y="73571"/>
                  </a:lnTo>
                  <a:lnTo>
                    <a:pt x="20298" y="72901"/>
                  </a:lnTo>
                  <a:lnTo>
                    <a:pt x="20237" y="72718"/>
                  </a:lnTo>
                  <a:lnTo>
                    <a:pt x="20237" y="72474"/>
                  </a:lnTo>
                  <a:lnTo>
                    <a:pt x="20298" y="72047"/>
                  </a:lnTo>
                  <a:lnTo>
                    <a:pt x="20420" y="71194"/>
                  </a:lnTo>
                  <a:lnTo>
                    <a:pt x="20603" y="70402"/>
                  </a:lnTo>
                  <a:lnTo>
                    <a:pt x="20908" y="68756"/>
                  </a:lnTo>
                  <a:lnTo>
                    <a:pt x="21334" y="67110"/>
                  </a:lnTo>
                  <a:lnTo>
                    <a:pt x="22127" y="63819"/>
                  </a:lnTo>
                  <a:lnTo>
                    <a:pt x="22432" y="62173"/>
                  </a:lnTo>
                  <a:lnTo>
                    <a:pt x="22736" y="60527"/>
                  </a:lnTo>
                  <a:lnTo>
                    <a:pt x="22736" y="59674"/>
                  </a:lnTo>
                  <a:lnTo>
                    <a:pt x="22736" y="58820"/>
                  </a:lnTo>
                  <a:lnTo>
                    <a:pt x="22675" y="57967"/>
                  </a:lnTo>
                  <a:lnTo>
                    <a:pt x="22554" y="57114"/>
                  </a:lnTo>
                  <a:lnTo>
                    <a:pt x="22371" y="55468"/>
                  </a:lnTo>
                  <a:lnTo>
                    <a:pt x="22310" y="53822"/>
                  </a:lnTo>
                  <a:lnTo>
                    <a:pt x="22310" y="52359"/>
                  </a:lnTo>
                  <a:lnTo>
                    <a:pt x="22432" y="50958"/>
                  </a:lnTo>
                  <a:lnTo>
                    <a:pt x="22675" y="49556"/>
                  </a:lnTo>
                  <a:lnTo>
                    <a:pt x="22980" y="48154"/>
                  </a:lnTo>
                  <a:lnTo>
                    <a:pt x="23894" y="44923"/>
                  </a:lnTo>
                  <a:lnTo>
                    <a:pt x="24321" y="43338"/>
                  </a:lnTo>
                  <a:lnTo>
                    <a:pt x="24687" y="41693"/>
                  </a:lnTo>
                  <a:lnTo>
                    <a:pt x="24931" y="40047"/>
                  </a:lnTo>
                  <a:lnTo>
                    <a:pt x="25114" y="38401"/>
                  </a:lnTo>
                  <a:lnTo>
                    <a:pt x="25175" y="37609"/>
                  </a:lnTo>
                  <a:lnTo>
                    <a:pt x="25175" y="36755"/>
                  </a:lnTo>
                  <a:lnTo>
                    <a:pt x="25114" y="35902"/>
                  </a:lnTo>
                  <a:lnTo>
                    <a:pt x="24992" y="35049"/>
                  </a:lnTo>
                  <a:lnTo>
                    <a:pt x="24870" y="34256"/>
                  </a:lnTo>
                  <a:lnTo>
                    <a:pt x="24626" y="33464"/>
                  </a:lnTo>
                  <a:lnTo>
                    <a:pt x="24199" y="31940"/>
                  </a:lnTo>
                  <a:lnTo>
                    <a:pt x="23894" y="31209"/>
                  </a:lnTo>
                  <a:lnTo>
                    <a:pt x="23590" y="30477"/>
                  </a:lnTo>
                  <a:lnTo>
                    <a:pt x="23285" y="29746"/>
                  </a:lnTo>
                  <a:lnTo>
                    <a:pt x="22980" y="29014"/>
                  </a:lnTo>
                  <a:lnTo>
                    <a:pt x="22736" y="28222"/>
                  </a:lnTo>
                  <a:lnTo>
                    <a:pt x="22554" y="27430"/>
                  </a:lnTo>
                  <a:lnTo>
                    <a:pt x="22432" y="26576"/>
                  </a:lnTo>
                  <a:lnTo>
                    <a:pt x="22493" y="25784"/>
                  </a:lnTo>
                  <a:lnTo>
                    <a:pt x="22614" y="25174"/>
                  </a:lnTo>
                  <a:lnTo>
                    <a:pt x="22736" y="24565"/>
                  </a:lnTo>
                  <a:lnTo>
                    <a:pt x="23163" y="22980"/>
                  </a:lnTo>
                  <a:lnTo>
                    <a:pt x="23529" y="24138"/>
                  </a:lnTo>
                  <a:lnTo>
                    <a:pt x="23955" y="25296"/>
                  </a:lnTo>
                  <a:lnTo>
                    <a:pt x="24260" y="25967"/>
                  </a:lnTo>
                  <a:lnTo>
                    <a:pt x="24565" y="26576"/>
                  </a:lnTo>
                  <a:lnTo>
                    <a:pt x="24870" y="27125"/>
                  </a:lnTo>
                  <a:lnTo>
                    <a:pt x="25114" y="27734"/>
                  </a:lnTo>
                  <a:lnTo>
                    <a:pt x="25418" y="29075"/>
                  </a:lnTo>
                  <a:lnTo>
                    <a:pt x="25662" y="29685"/>
                  </a:lnTo>
                  <a:lnTo>
                    <a:pt x="25967" y="30355"/>
                  </a:lnTo>
                  <a:lnTo>
                    <a:pt x="26637" y="31635"/>
                  </a:lnTo>
                  <a:lnTo>
                    <a:pt x="27369" y="32855"/>
                  </a:lnTo>
                  <a:lnTo>
                    <a:pt x="28832" y="35171"/>
                  </a:lnTo>
                  <a:lnTo>
                    <a:pt x="29441" y="36085"/>
                  </a:lnTo>
                  <a:lnTo>
                    <a:pt x="29563" y="36207"/>
                  </a:lnTo>
                  <a:lnTo>
                    <a:pt x="29563" y="36329"/>
                  </a:lnTo>
                  <a:lnTo>
                    <a:pt x="29502" y="36390"/>
                  </a:lnTo>
                  <a:lnTo>
                    <a:pt x="29502" y="36755"/>
                  </a:lnTo>
                  <a:lnTo>
                    <a:pt x="29502" y="37121"/>
                  </a:lnTo>
                  <a:lnTo>
                    <a:pt x="29624" y="37487"/>
                  </a:lnTo>
                  <a:lnTo>
                    <a:pt x="29868" y="38157"/>
                  </a:lnTo>
                  <a:lnTo>
                    <a:pt x="30538" y="39498"/>
                  </a:lnTo>
                  <a:lnTo>
                    <a:pt x="30660" y="39803"/>
                  </a:lnTo>
                  <a:lnTo>
                    <a:pt x="30721" y="40108"/>
                  </a:lnTo>
                  <a:lnTo>
                    <a:pt x="30904" y="40717"/>
                  </a:lnTo>
                  <a:lnTo>
                    <a:pt x="31026" y="41205"/>
                  </a:lnTo>
                  <a:lnTo>
                    <a:pt x="31148" y="41449"/>
                  </a:lnTo>
                  <a:lnTo>
                    <a:pt x="31270" y="41632"/>
                  </a:lnTo>
                  <a:lnTo>
                    <a:pt x="31453" y="41754"/>
                  </a:lnTo>
                  <a:lnTo>
                    <a:pt x="31636" y="41815"/>
                  </a:lnTo>
                  <a:lnTo>
                    <a:pt x="31757" y="41693"/>
                  </a:lnTo>
                  <a:lnTo>
                    <a:pt x="31879" y="41449"/>
                  </a:lnTo>
                  <a:lnTo>
                    <a:pt x="31818" y="41144"/>
                  </a:lnTo>
                  <a:lnTo>
                    <a:pt x="31757" y="40778"/>
                  </a:lnTo>
                  <a:lnTo>
                    <a:pt x="31636" y="40108"/>
                  </a:lnTo>
                  <a:lnTo>
                    <a:pt x="31940" y="40900"/>
                  </a:lnTo>
                  <a:lnTo>
                    <a:pt x="32245" y="41632"/>
                  </a:lnTo>
                  <a:lnTo>
                    <a:pt x="32428" y="41997"/>
                  </a:lnTo>
                  <a:lnTo>
                    <a:pt x="32611" y="42241"/>
                  </a:lnTo>
                  <a:lnTo>
                    <a:pt x="32733" y="42363"/>
                  </a:lnTo>
                  <a:lnTo>
                    <a:pt x="33038" y="42363"/>
                  </a:lnTo>
                  <a:lnTo>
                    <a:pt x="33159" y="42241"/>
                  </a:lnTo>
                  <a:lnTo>
                    <a:pt x="33220" y="42058"/>
                  </a:lnTo>
                  <a:lnTo>
                    <a:pt x="33220" y="41876"/>
                  </a:lnTo>
                  <a:lnTo>
                    <a:pt x="33098" y="41571"/>
                  </a:lnTo>
                  <a:lnTo>
                    <a:pt x="32794" y="40778"/>
                  </a:lnTo>
                  <a:lnTo>
                    <a:pt x="32550" y="40230"/>
                  </a:lnTo>
                  <a:lnTo>
                    <a:pt x="32489" y="39925"/>
                  </a:lnTo>
                  <a:lnTo>
                    <a:pt x="32428" y="39620"/>
                  </a:lnTo>
                  <a:lnTo>
                    <a:pt x="32611" y="39925"/>
                  </a:lnTo>
                  <a:lnTo>
                    <a:pt x="32794" y="40230"/>
                  </a:lnTo>
                  <a:lnTo>
                    <a:pt x="33098" y="40900"/>
                  </a:lnTo>
                  <a:lnTo>
                    <a:pt x="33403" y="41632"/>
                  </a:lnTo>
                  <a:lnTo>
                    <a:pt x="33586" y="41936"/>
                  </a:lnTo>
                  <a:lnTo>
                    <a:pt x="33708" y="42119"/>
                  </a:lnTo>
                  <a:lnTo>
                    <a:pt x="33830" y="42180"/>
                  </a:lnTo>
                  <a:lnTo>
                    <a:pt x="34013" y="42241"/>
                  </a:lnTo>
                  <a:lnTo>
                    <a:pt x="34135" y="42180"/>
                  </a:lnTo>
                  <a:lnTo>
                    <a:pt x="34257" y="42119"/>
                  </a:lnTo>
                  <a:lnTo>
                    <a:pt x="34318" y="41936"/>
                  </a:lnTo>
                  <a:lnTo>
                    <a:pt x="34318" y="41754"/>
                  </a:lnTo>
                  <a:lnTo>
                    <a:pt x="34257" y="41510"/>
                  </a:lnTo>
                  <a:lnTo>
                    <a:pt x="34074" y="41083"/>
                  </a:lnTo>
                  <a:lnTo>
                    <a:pt x="33342" y="39620"/>
                  </a:lnTo>
                  <a:lnTo>
                    <a:pt x="34257" y="40839"/>
                  </a:lnTo>
                  <a:lnTo>
                    <a:pt x="34500" y="41144"/>
                  </a:lnTo>
                  <a:lnTo>
                    <a:pt x="34683" y="41266"/>
                  </a:lnTo>
                  <a:lnTo>
                    <a:pt x="34866" y="41266"/>
                  </a:lnTo>
                  <a:lnTo>
                    <a:pt x="34927" y="41205"/>
                  </a:lnTo>
                  <a:lnTo>
                    <a:pt x="34988" y="41144"/>
                  </a:lnTo>
                  <a:lnTo>
                    <a:pt x="35049" y="40961"/>
                  </a:lnTo>
                  <a:lnTo>
                    <a:pt x="34988" y="40778"/>
                  </a:lnTo>
                  <a:lnTo>
                    <a:pt x="34927" y="40596"/>
                  </a:lnTo>
                  <a:lnTo>
                    <a:pt x="34439" y="39803"/>
                  </a:lnTo>
                  <a:lnTo>
                    <a:pt x="34013" y="39011"/>
                  </a:lnTo>
                  <a:lnTo>
                    <a:pt x="33586" y="38218"/>
                  </a:lnTo>
                  <a:lnTo>
                    <a:pt x="33464" y="38036"/>
                  </a:lnTo>
                  <a:lnTo>
                    <a:pt x="33403" y="37792"/>
                  </a:lnTo>
                  <a:lnTo>
                    <a:pt x="33525" y="37792"/>
                  </a:lnTo>
                  <a:lnTo>
                    <a:pt x="33647" y="37914"/>
                  </a:lnTo>
                  <a:lnTo>
                    <a:pt x="33830" y="38218"/>
                  </a:lnTo>
                  <a:lnTo>
                    <a:pt x="34074" y="38340"/>
                  </a:lnTo>
                  <a:lnTo>
                    <a:pt x="34257" y="38401"/>
                  </a:lnTo>
                  <a:lnTo>
                    <a:pt x="34744" y="38523"/>
                  </a:lnTo>
                  <a:lnTo>
                    <a:pt x="35049" y="38523"/>
                  </a:lnTo>
                  <a:lnTo>
                    <a:pt x="35171" y="38462"/>
                  </a:lnTo>
                  <a:lnTo>
                    <a:pt x="35293" y="38340"/>
                  </a:lnTo>
                  <a:lnTo>
                    <a:pt x="35354" y="38157"/>
                  </a:lnTo>
                  <a:lnTo>
                    <a:pt x="35293" y="38036"/>
                  </a:lnTo>
                  <a:lnTo>
                    <a:pt x="35232" y="37853"/>
                  </a:lnTo>
                  <a:lnTo>
                    <a:pt x="35049" y="37731"/>
                  </a:lnTo>
                  <a:lnTo>
                    <a:pt x="34744" y="37548"/>
                  </a:lnTo>
                  <a:lnTo>
                    <a:pt x="34500" y="37365"/>
                  </a:lnTo>
                  <a:lnTo>
                    <a:pt x="34013" y="36877"/>
                  </a:lnTo>
                  <a:lnTo>
                    <a:pt x="33586" y="36390"/>
                  </a:lnTo>
                  <a:lnTo>
                    <a:pt x="33098" y="35902"/>
                  </a:lnTo>
                  <a:lnTo>
                    <a:pt x="32550" y="35415"/>
                  </a:lnTo>
                  <a:lnTo>
                    <a:pt x="32184" y="35293"/>
                  </a:lnTo>
                  <a:lnTo>
                    <a:pt x="31879" y="35110"/>
                  </a:lnTo>
                  <a:lnTo>
                    <a:pt x="31392" y="35110"/>
                  </a:lnTo>
                  <a:lnTo>
                    <a:pt x="31270" y="34988"/>
                  </a:lnTo>
                  <a:lnTo>
                    <a:pt x="31148" y="34805"/>
                  </a:lnTo>
                  <a:lnTo>
                    <a:pt x="31026" y="34439"/>
                  </a:lnTo>
                  <a:lnTo>
                    <a:pt x="30721" y="33647"/>
                  </a:lnTo>
                  <a:lnTo>
                    <a:pt x="30538" y="32794"/>
                  </a:lnTo>
                  <a:lnTo>
                    <a:pt x="30112" y="31026"/>
                  </a:lnTo>
                  <a:lnTo>
                    <a:pt x="29868" y="29990"/>
                  </a:lnTo>
                  <a:lnTo>
                    <a:pt x="29563" y="28954"/>
                  </a:lnTo>
                  <a:lnTo>
                    <a:pt x="29380" y="28405"/>
                  </a:lnTo>
                  <a:lnTo>
                    <a:pt x="29136" y="27917"/>
                  </a:lnTo>
                  <a:lnTo>
                    <a:pt x="28893" y="27430"/>
                  </a:lnTo>
                  <a:lnTo>
                    <a:pt x="28588" y="27003"/>
                  </a:lnTo>
                  <a:lnTo>
                    <a:pt x="28222" y="26515"/>
                  </a:lnTo>
                  <a:lnTo>
                    <a:pt x="28039" y="26272"/>
                  </a:lnTo>
                  <a:lnTo>
                    <a:pt x="27856" y="25967"/>
                  </a:lnTo>
                  <a:lnTo>
                    <a:pt x="27674" y="25479"/>
                  </a:lnTo>
                  <a:lnTo>
                    <a:pt x="27552" y="24931"/>
                  </a:lnTo>
                  <a:lnTo>
                    <a:pt x="27308" y="23468"/>
                  </a:lnTo>
                  <a:lnTo>
                    <a:pt x="27003" y="22066"/>
                  </a:lnTo>
                  <a:lnTo>
                    <a:pt x="26698" y="20664"/>
                  </a:lnTo>
                  <a:lnTo>
                    <a:pt x="26455" y="19262"/>
                  </a:lnTo>
                  <a:lnTo>
                    <a:pt x="26333" y="18470"/>
                  </a:lnTo>
                  <a:lnTo>
                    <a:pt x="26272" y="17616"/>
                  </a:lnTo>
                  <a:lnTo>
                    <a:pt x="26211" y="17129"/>
                  </a:lnTo>
                  <a:lnTo>
                    <a:pt x="26211" y="16580"/>
                  </a:lnTo>
                  <a:lnTo>
                    <a:pt x="26028" y="15849"/>
                  </a:lnTo>
                  <a:lnTo>
                    <a:pt x="25906" y="15483"/>
                  </a:lnTo>
                  <a:lnTo>
                    <a:pt x="25784" y="15178"/>
                  </a:lnTo>
                  <a:lnTo>
                    <a:pt x="25540" y="14812"/>
                  </a:lnTo>
                  <a:lnTo>
                    <a:pt x="25357" y="14508"/>
                  </a:lnTo>
                  <a:lnTo>
                    <a:pt x="24809" y="13959"/>
                  </a:lnTo>
                  <a:lnTo>
                    <a:pt x="24199" y="13471"/>
                  </a:lnTo>
                  <a:lnTo>
                    <a:pt x="23468" y="13106"/>
                  </a:lnTo>
                  <a:lnTo>
                    <a:pt x="22797" y="12801"/>
                  </a:lnTo>
                  <a:lnTo>
                    <a:pt x="22005" y="12557"/>
                  </a:lnTo>
                  <a:lnTo>
                    <a:pt x="21273" y="12374"/>
                  </a:lnTo>
                  <a:lnTo>
                    <a:pt x="20908" y="12313"/>
                  </a:lnTo>
                  <a:lnTo>
                    <a:pt x="20542" y="12191"/>
                  </a:lnTo>
                  <a:lnTo>
                    <a:pt x="20237" y="12009"/>
                  </a:lnTo>
                  <a:lnTo>
                    <a:pt x="19993" y="11765"/>
                  </a:lnTo>
                  <a:lnTo>
                    <a:pt x="19811" y="11521"/>
                  </a:lnTo>
                  <a:lnTo>
                    <a:pt x="19750" y="11155"/>
                  </a:lnTo>
                  <a:lnTo>
                    <a:pt x="19689" y="10850"/>
                  </a:lnTo>
                  <a:lnTo>
                    <a:pt x="19689" y="10485"/>
                  </a:lnTo>
                  <a:lnTo>
                    <a:pt x="19689" y="10119"/>
                  </a:lnTo>
                  <a:lnTo>
                    <a:pt x="19750" y="9997"/>
                  </a:lnTo>
                  <a:lnTo>
                    <a:pt x="19872" y="9875"/>
                  </a:lnTo>
                  <a:lnTo>
                    <a:pt x="20359" y="9327"/>
                  </a:lnTo>
                  <a:lnTo>
                    <a:pt x="20664" y="8717"/>
                  </a:lnTo>
                  <a:lnTo>
                    <a:pt x="21030" y="8047"/>
                  </a:lnTo>
                  <a:lnTo>
                    <a:pt x="21273" y="7315"/>
                  </a:lnTo>
                  <a:lnTo>
                    <a:pt x="21395" y="6523"/>
                  </a:lnTo>
                  <a:lnTo>
                    <a:pt x="21517" y="5730"/>
                  </a:lnTo>
                  <a:lnTo>
                    <a:pt x="21578" y="4938"/>
                  </a:lnTo>
                  <a:lnTo>
                    <a:pt x="21578" y="4085"/>
                  </a:lnTo>
                  <a:lnTo>
                    <a:pt x="21456" y="3292"/>
                  </a:lnTo>
                  <a:lnTo>
                    <a:pt x="21273" y="2500"/>
                  </a:lnTo>
                  <a:lnTo>
                    <a:pt x="21030" y="1951"/>
                  </a:lnTo>
                  <a:lnTo>
                    <a:pt x="20725" y="1403"/>
                  </a:lnTo>
                  <a:lnTo>
                    <a:pt x="20298" y="976"/>
                  </a:lnTo>
                  <a:lnTo>
                    <a:pt x="19811" y="610"/>
                  </a:lnTo>
                  <a:lnTo>
                    <a:pt x="19506" y="428"/>
                  </a:lnTo>
                  <a:lnTo>
                    <a:pt x="19140" y="245"/>
                  </a:lnTo>
                  <a:lnTo>
                    <a:pt x="18774" y="123"/>
                  </a:lnTo>
                  <a:lnTo>
                    <a:pt x="18348" y="62"/>
                  </a:lnTo>
                  <a:lnTo>
                    <a:pt x="175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6310600" y="1679550"/>
              <a:ext cx="883850" cy="1933775"/>
            </a:xfrm>
            <a:custGeom>
              <a:pathLst>
                <a:path extrusionOk="0" h="77351" w="35354">
                  <a:moveTo>
                    <a:pt x="17433" y="367"/>
                  </a:moveTo>
                  <a:lnTo>
                    <a:pt x="18165" y="428"/>
                  </a:lnTo>
                  <a:lnTo>
                    <a:pt x="18896" y="549"/>
                  </a:lnTo>
                  <a:lnTo>
                    <a:pt x="19201" y="671"/>
                  </a:lnTo>
                  <a:lnTo>
                    <a:pt x="19567" y="854"/>
                  </a:lnTo>
                  <a:lnTo>
                    <a:pt x="19872" y="1037"/>
                  </a:lnTo>
                  <a:lnTo>
                    <a:pt x="20115" y="1281"/>
                  </a:lnTo>
                  <a:lnTo>
                    <a:pt x="20359" y="1525"/>
                  </a:lnTo>
                  <a:lnTo>
                    <a:pt x="20542" y="1768"/>
                  </a:lnTo>
                  <a:lnTo>
                    <a:pt x="20847" y="2378"/>
                  </a:lnTo>
                  <a:lnTo>
                    <a:pt x="21091" y="3048"/>
                  </a:lnTo>
                  <a:lnTo>
                    <a:pt x="21213" y="3719"/>
                  </a:lnTo>
                  <a:lnTo>
                    <a:pt x="21273" y="4389"/>
                  </a:lnTo>
                  <a:lnTo>
                    <a:pt x="21273" y="5121"/>
                  </a:lnTo>
                  <a:lnTo>
                    <a:pt x="21273" y="5852"/>
                  </a:lnTo>
                  <a:lnTo>
                    <a:pt x="21152" y="6584"/>
                  </a:lnTo>
                  <a:lnTo>
                    <a:pt x="21030" y="7315"/>
                  </a:lnTo>
                  <a:lnTo>
                    <a:pt x="20786" y="7986"/>
                  </a:lnTo>
                  <a:lnTo>
                    <a:pt x="20481" y="8656"/>
                  </a:lnTo>
                  <a:lnTo>
                    <a:pt x="20115" y="9266"/>
                  </a:lnTo>
                  <a:lnTo>
                    <a:pt x="19628" y="9814"/>
                  </a:lnTo>
                  <a:lnTo>
                    <a:pt x="19018" y="10302"/>
                  </a:lnTo>
                  <a:lnTo>
                    <a:pt x="18470" y="10607"/>
                  </a:lnTo>
                  <a:lnTo>
                    <a:pt x="18104" y="10729"/>
                  </a:lnTo>
                  <a:lnTo>
                    <a:pt x="17799" y="10790"/>
                  </a:lnTo>
                  <a:lnTo>
                    <a:pt x="17251" y="10668"/>
                  </a:lnTo>
                  <a:lnTo>
                    <a:pt x="16946" y="10607"/>
                  </a:lnTo>
                  <a:lnTo>
                    <a:pt x="16702" y="10485"/>
                  </a:lnTo>
                  <a:lnTo>
                    <a:pt x="16336" y="10302"/>
                  </a:lnTo>
                  <a:lnTo>
                    <a:pt x="16031" y="10058"/>
                  </a:lnTo>
                  <a:lnTo>
                    <a:pt x="15483" y="9570"/>
                  </a:lnTo>
                  <a:lnTo>
                    <a:pt x="15056" y="8961"/>
                  </a:lnTo>
                  <a:lnTo>
                    <a:pt x="14751" y="8351"/>
                  </a:lnTo>
                  <a:lnTo>
                    <a:pt x="14508" y="7742"/>
                  </a:lnTo>
                  <a:lnTo>
                    <a:pt x="14325" y="7071"/>
                  </a:lnTo>
                  <a:lnTo>
                    <a:pt x="14142" y="6340"/>
                  </a:lnTo>
                  <a:lnTo>
                    <a:pt x="14081" y="5548"/>
                  </a:lnTo>
                  <a:lnTo>
                    <a:pt x="14081" y="4816"/>
                  </a:lnTo>
                  <a:lnTo>
                    <a:pt x="14081" y="4085"/>
                  </a:lnTo>
                  <a:lnTo>
                    <a:pt x="14203" y="3414"/>
                  </a:lnTo>
                  <a:lnTo>
                    <a:pt x="14386" y="2744"/>
                  </a:lnTo>
                  <a:lnTo>
                    <a:pt x="14630" y="2134"/>
                  </a:lnTo>
                  <a:lnTo>
                    <a:pt x="14812" y="1829"/>
                  </a:lnTo>
                  <a:lnTo>
                    <a:pt x="14995" y="1525"/>
                  </a:lnTo>
                  <a:lnTo>
                    <a:pt x="15239" y="1281"/>
                  </a:lnTo>
                  <a:lnTo>
                    <a:pt x="15483" y="1037"/>
                  </a:lnTo>
                  <a:lnTo>
                    <a:pt x="15788" y="854"/>
                  </a:lnTo>
                  <a:lnTo>
                    <a:pt x="16092" y="671"/>
                  </a:lnTo>
                  <a:lnTo>
                    <a:pt x="16763" y="488"/>
                  </a:lnTo>
                  <a:lnTo>
                    <a:pt x="17433" y="367"/>
                  </a:lnTo>
                  <a:close/>
                  <a:moveTo>
                    <a:pt x="17494" y="29197"/>
                  </a:moveTo>
                  <a:lnTo>
                    <a:pt x="17372" y="29319"/>
                  </a:lnTo>
                  <a:lnTo>
                    <a:pt x="17311" y="29502"/>
                  </a:lnTo>
                  <a:lnTo>
                    <a:pt x="17311" y="29685"/>
                  </a:lnTo>
                  <a:lnTo>
                    <a:pt x="17311" y="29807"/>
                  </a:lnTo>
                  <a:lnTo>
                    <a:pt x="17433" y="29929"/>
                  </a:lnTo>
                  <a:lnTo>
                    <a:pt x="17738" y="29929"/>
                  </a:lnTo>
                  <a:lnTo>
                    <a:pt x="17799" y="29807"/>
                  </a:lnTo>
                  <a:lnTo>
                    <a:pt x="17799" y="29746"/>
                  </a:lnTo>
                  <a:lnTo>
                    <a:pt x="17799" y="29563"/>
                  </a:lnTo>
                  <a:lnTo>
                    <a:pt x="17677" y="29746"/>
                  </a:lnTo>
                  <a:lnTo>
                    <a:pt x="17555" y="29746"/>
                  </a:lnTo>
                  <a:lnTo>
                    <a:pt x="17494" y="29563"/>
                  </a:lnTo>
                  <a:lnTo>
                    <a:pt x="17494" y="29380"/>
                  </a:lnTo>
                  <a:lnTo>
                    <a:pt x="17555" y="29319"/>
                  </a:lnTo>
                  <a:lnTo>
                    <a:pt x="17616" y="29258"/>
                  </a:lnTo>
                  <a:lnTo>
                    <a:pt x="17555" y="29197"/>
                  </a:lnTo>
                  <a:close/>
                  <a:moveTo>
                    <a:pt x="30599" y="35963"/>
                  </a:moveTo>
                  <a:lnTo>
                    <a:pt x="30599" y="35963"/>
                  </a:lnTo>
                  <a:lnTo>
                    <a:pt x="30599" y="35963"/>
                  </a:lnTo>
                  <a:close/>
                  <a:moveTo>
                    <a:pt x="4755" y="35963"/>
                  </a:moveTo>
                  <a:lnTo>
                    <a:pt x="4511" y="36268"/>
                  </a:lnTo>
                  <a:lnTo>
                    <a:pt x="4206" y="36695"/>
                  </a:lnTo>
                  <a:lnTo>
                    <a:pt x="3841" y="37121"/>
                  </a:lnTo>
                  <a:lnTo>
                    <a:pt x="3414" y="37426"/>
                  </a:lnTo>
                  <a:lnTo>
                    <a:pt x="3170" y="37548"/>
                  </a:lnTo>
                  <a:lnTo>
                    <a:pt x="2926" y="37670"/>
                  </a:lnTo>
                  <a:lnTo>
                    <a:pt x="3292" y="37670"/>
                  </a:lnTo>
                  <a:lnTo>
                    <a:pt x="3597" y="37609"/>
                  </a:lnTo>
                  <a:lnTo>
                    <a:pt x="3902" y="37426"/>
                  </a:lnTo>
                  <a:lnTo>
                    <a:pt x="4146" y="37182"/>
                  </a:lnTo>
                  <a:lnTo>
                    <a:pt x="4328" y="36877"/>
                  </a:lnTo>
                  <a:lnTo>
                    <a:pt x="4511" y="36573"/>
                  </a:lnTo>
                  <a:lnTo>
                    <a:pt x="4633" y="36268"/>
                  </a:lnTo>
                  <a:lnTo>
                    <a:pt x="4755" y="35963"/>
                  </a:lnTo>
                  <a:close/>
                  <a:moveTo>
                    <a:pt x="30599" y="35963"/>
                  </a:moveTo>
                  <a:lnTo>
                    <a:pt x="30721" y="36268"/>
                  </a:lnTo>
                  <a:lnTo>
                    <a:pt x="30843" y="36573"/>
                  </a:lnTo>
                  <a:lnTo>
                    <a:pt x="31026" y="36877"/>
                  </a:lnTo>
                  <a:lnTo>
                    <a:pt x="31209" y="37182"/>
                  </a:lnTo>
                  <a:lnTo>
                    <a:pt x="31453" y="37365"/>
                  </a:lnTo>
                  <a:lnTo>
                    <a:pt x="31757" y="37548"/>
                  </a:lnTo>
                  <a:lnTo>
                    <a:pt x="32123" y="37670"/>
                  </a:lnTo>
                  <a:lnTo>
                    <a:pt x="32428" y="37670"/>
                  </a:lnTo>
                  <a:lnTo>
                    <a:pt x="32123" y="37548"/>
                  </a:lnTo>
                  <a:lnTo>
                    <a:pt x="31879" y="37426"/>
                  </a:lnTo>
                  <a:lnTo>
                    <a:pt x="31514" y="37121"/>
                  </a:lnTo>
                  <a:lnTo>
                    <a:pt x="31209" y="36755"/>
                  </a:lnTo>
                  <a:lnTo>
                    <a:pt x="30599" y="35963"/>
                  </a:lnTo>
                  <a:close/>
                  <a:moveTo>
                    <a:pt x="17860" y="37487"/>
                  </a:moveTo>
                  <a:lnTo>
                    <a:pt x="17799" y="39681"/>
                  </a:lnTo>
                  <a:lnTo>
                    <a:pt x="17738" y="41815"/>
                  </a:lnTo>
                  <a:lnTo>
                    <a:pt x="17738" y="41876"/>
                  </a:lnTo>
                  <a:lnTo>
                    <a:pt x="17677" y="42302"/>
                  </a:lnTo>
                  <a:lnTo>
                    <a:pt x="17616" y="39925"/>
                  </a:lnTo>
                  <a:lnTo>
                    <a:pt x="17555" y="37487"/>
                  </a:lnTo>
                  <a:close/>
                  <a:moveTo>
                    <a:pt x="18774" y="54980"/>
                  </a:moveTo>
                  <a:lnTo>
                    <a:pt x="18774" y="54980"/>
                  </a:lnTo>
                  <a:lnTo>
                    <a:pt x="18774" y="54980"/>
                  </a:lnTo>
                  <a:close/>
                  <a:moveTo>
                    <a:pt x="13959" y="53457"/>
                  </a:moveTo>
                  <a:lnTo>
                    <a:pt x="13898" y="53761"/>
                  </a:lnTo>
                  <a:lnTo>
                    <a:pt x="13837" y="54066"/>
                  </a:lnTo>
                  <a:lnTo>
                    <a:pt x="13837" y="54432"/>
                  </a:lnTo>
                  <a:lnTo>
                    <a:pt x="13898" y="54737"/>
                  </a:lnTo>
                  <a:lnTo>
                    <a:pt x="14020" y="55041"/>
                  </a:lnTo>
                  <a:lnTo>
                    <a:pt x="14142" y="55346"/>
                  </a:lnTo>
                  <a:lnTo>
                    <a:pt x="14386" y="55590"/>
                  </a:lnTo>
                  <a:lnTo>
                    <a:pt x="14690" y="55712"/>
                  </a:lnTo>
                  <a:lnTo>
                    <a:pt x="14934" y="55834"/>
                  </a:lnTo>
                  <a:lnTo>
                    <a:pt x="15483" y="55834"/>
                  </a:lnTo>
                  <a:lnTo>
                    <a:pt x="15788" y="55773"/>
                  </a:lnTo>
                  <a:lnTo>
                    <a:pt x="16092" y="55651"/>
                  </a:lnTo>
                  <a:lnTo>
                    <a:pt x="16336" y="55468"/>
                  </a:lnTo>
                  <a:lnTo>
                    <a:pt x="16458" y="55285"/>
                  </a:lnTo>
                  <a:lnTo>
                    <a:pt x="16580" y="54980"/>
                  </a:lnTo>
                  <a:lnTo>
                    <a:pt x="16458" y="55163"/>
                  </a:lnTo>
                  <a:lnTo>
                    <a:pt x="16336" y="55285"/>
                  </a:lnTo>
                  <a:lnTo>
                    <a:pt x="16092" y="55468"/>
                  </a:lnTo>
                  <a:lnTo>
                    <a:pt x="15849" y="55590"/>
                  </a:lnTo>
                  <a:lnTo>
                    <a:pt x="14934" y="55590"/>
                  </a:lnTo>
                  <a:lnTo>
                    <a:pt x="14690" y="55468"/>
                  </a:lnTo>
                  <a:lnTo>
                    <a:pt x="14508" y="55346"/>
                  </a:lnTo>
                  <a:lnTo>
                    <a:pt x="14325" y="55163"/>
                  </a:lnTo>
                  <a:lnTo>
                    <a:pt x="14142" y="54798"/>
                  </a:lnTo>
                  <a:lnTo>
                    <a:pt x="14020" y="54371"/>
                  </a:lnTo>
                  <a:lnTo>
                    <a:pt x="13959" y="53883"/>
                  </a:lnTo>
                  <a:lnTo>
                    <a:pt x="13959" y="53457"/>
                  </a:lnTo>
                  <a:close/>
                  <a:moveTo>
                    <a:pt x="21395" y="53457"/>
                  </a:moveTo>
                  <a:lnTo>
                    <a:pt x="21395" y="54005"/>
                  </a:lnTo>
                  <a:lnTo>
                    <a:pt x="21334" y="54554"/>
                  </a:lnTo>
                  <a:lnTo>
                    <a:pt x="21213" y="54798"/>
                  </a:lnTo>
                  <a:lnTo>
                    <a:pt x="21091" y="55041"/>
                  </a:lnTo>
                  <a:lnTo>
                    <a:pt x="20908" y="55285"/>
                  </a:lnTo>
                  <a:lnTo>
                    <a:pt x="20725" y="55468"/>
                  </a:lnTo>
                  <a:lnTo>
                    <a:pt x="20481" y="55529"/>
                  </a:lnTo>
                  <a:lnTo>
                    <a:pt x="20237" y="55590"/>
                  </a:lnTo>
                  <a:lnTo>
                    <a:pt x="19933" y="55651"/>
                  </a:lnTo>
                  <a:lnTo>
                    <a:pt x="19628" y="55590"/>
                  </a:lnTo>
                  <a:lnTo>
                    <a:pt x="19384" y="55529"/>
                  </a:lnTo>
                  <a:lnTo>
                    <a:pt x="19140" y="55407"/>
                  </a:lnTo>
                  <a:lnTo>
                    <a:pt x="18957" y="55224"/>
                  </a:lnTo>
                  <a:lnTo>
                    <a:pt x="18774" y="54980"/>
                  </a:lnTo>
                  <a:lnTo>
                    <a:pt x="18896" y="55285"/>
                  </a:lnTo>
                  <a:lnTo>
                    <a:pt x="19079" y="55468"/>
                  </a:lnTo>
                  <a:lnTo>
                    <a:pt x="19262" y="55651"/>
                  </a:lnTo>
                  <a:lnTo>
                    <a:pt x="19567" y="55773"/>
                  </a:lnTo>
                  <a:lnTo>
                    <a:pt x="19872" y="55834"/>
                  </a:lnTo>
                  <a:lnTo>
                    <a:pt x="20420" y="55834"/>
                  </a:lnTo>
                  <a:lnTo>
                    <a:pt x="20725" y="55712"/>
                  </a:lnTo>
                  <a:lnTo>
                    <a:pt x="20969" y="55590"/>
                  </a:lnTo>
                  <a:lnTo>
                    <a:pt x="21213" y="55346"/>
                  </a:lnTo>
                  <a:lnTo>
                    <a:pt x="21334" y="55041"/>
                  </a:lnTo>
                  <a:lnTo>
                    <a:pt x="21456" y="54737"/>
                  </a:lnTo>
                  <a:lnTo>
                    <a:pt x="21517" y="54432"/>
                  </a:lnTo>
                  <a:lnTo>
                    <a:pt x="21517" y="54066"/>
                  </a:lnTo>
                  <a:lnTo>
                    <a:pt x="21456" y="53761"/>
                  </a:lnTo>
                  <a:lnTo>
                    <a:pt x="21395" y="53457"/>
                  </a:lnTo>
                  <a:close/>
                  <a:moveTo>
                    <a:pt x="17677" y="44436"/>
                  </a:moveTo>
                  <a:lnTo>
                    <a:pt x="17738" y="45837"/>
                  </a:lnTo>
                  <a:lnTo>
                    <a:pt x="17799" y="47178"/>
                  </a:lnTo>
                  <a:lnTo>
                    <a:pt x="17799" y="48641"/>
                  </a:lnTo>
                  <a:lnTo>
                    <a:pt x="17738" y="50043"/>
                  </a:lnTo>
                  <a:lnTo>
                    <a:pt x="17738" y="51628"/>
                  </a:lnTo>
                  <a:lnTo>
                    <a:pt x="17799" y="53213"/>
                  </a:lnTo>
                  <a:lnTo>
                    <a:pt x="17982" y="54737"/>
                  </a:lnTo>
                  <a:lnTo>
                    <a:pt x="18043" y="55102"/>
                  </a:lnTo>
                  <a:lnTo>
                    <a:pt x="17982" y="55529"/>
                  </a:lnTo>
                  <a:lnTo>
                    <a:pt x="17921" y="56321"/>
                  </a:lnTo>
                  <a:lnTo>
                    <a:pt x="17799" y="57967"/>
                  </a:lnTo>
                  <a:lnTo>
                    <a:pt x="17738" y="59552"/>
                  </a:lnTo>
                  <a:lnTo>
                    <a:pt x="17677" y="61198"/>
                  </a:lnTo>
                  <a:lnTo>
                    <a:pt x="17738" y="62782"/>
                  </a:lnTo>
                  <a:lnTo>
                    <a:pt x="17860" y="64306"/>
                  </a:lnTo>
                  <a:lnTo>
                    <a:pt x="17982" y="65891"/>
                  </a:lnTo>
                  <a:lnTo>
                    <a:pt x="18104" y="67476"/>
                  </a:lnTo>
                  <a:lnTo>
                    <a:pt x="18165" y="69061"/>
                  </a:lnTo>
                  <a:lnTo>
                    <a:pt x="18104" y="70828"/>
                  </a:lnTo>
                  <a:lnTo>
                    <a:pt x="18104" y="71438"/>
                  </a:lnTo>
                  <a:lnTo>
                    <a:pt x="18104" y="71743"/>
                  </a:lnTo>
                  <a:lnTo>
                    <a:pt x="18043" y="71986"/>
                  </a:lnTo>
                  <a:lnTo>
                    <a:pt x="17677" y="72535"/>
                  </a:lnTo>
                  <a:lnTo>
                    <a:pt x="17616" y="72474"/>
                  </a:lnTo>
                  <a:lnTo>
                    <a:pt x="17555" y="72352"/>
                  </a:lnTo>
                  <a:lnTo>
                    <a:pt x="17433" y="72108"/>
                  </a:lnTo>
                  <a:lnTo>
                    <a:pt x="17311" y="71864"/>
                  </a:lnTo>
                  <a:lnTo>
                    <a:pt x="17251" y="71743"/>
                  </a:lnTo>
                  <a:lnTo>
                    <a:pt x="17251" y="71499"/>
                  </a:lnTo>
                  <a:lnTo>
                    <a:pt x="17251" y="71133"/>
                  </a:lnTo>
                  <a:lnTo>
                    <a:pt x="17251" y="69792"/>
                  </a:lnTo>
                  <a:lnTo>
                    <a:pt x="17251" y="68329"/>
                  </a:lnTo>
                  <a:lnTo>
                    <a:pt x="17311" y="66805"/>
                  </a:lnTo>
                  <a:lnTo>
                    <a:pt x="17433" y="65221"/>
                  </a:lnTo>
                  <a:lnTo>
                    <a:pt x="17616" y="63636"/>
                  </a:lnTo>
                  <a:lnTo>
                    <a:pt x="17677" y="62051"/>
                  </a:lnTo>
                  <a:lnTo>
                    <a:pt x="17677" y="60405"/>
                  </a:lnTo>
                  <a:lnTo>
                    <a:pt x="17616" y="58820"/>
                  </a:lnTo>
                  <a:lnTo>
                    <a:pt x="17494" y="57175"/>
                  </a:lnTo>
                  <a:lnTo>
                    <a:pt x="17372" y="55529"/>
                  </a:lnTo>
                  <a:lnTo>
                    <a:pt x="17311" y="55163"/>
                  </a:lnTo>
                  <a:lnTo>
                    <a:pt x="17372" y="54798"/>
                  </a:lnTo>
                  <a:lnTo>
                    <a:pt x="17433" y="54066"/>
                  </a:lnTo>
                  <a:lnTo>
                    <a:pt x="17616" y="52481"/>
                  </a:lnTo>
                  <a:lnTo>
                    <a:pt x="17677" y="50897"/>
                  </a:lnTo>
                  <a:lnTo>
                    <a:pt x="17616" y="49129"/>
                  </a:lnTo>
                  <a:lnTo>
                    <a:pt x="17555" y="48215"/>
                  </a:lnTo>
                  <a:lnTo>
                    <a:pt x="17555" y="47300"/>
                  </a:lnTo>
                  <a:lnTo>
                    <a:pt x="17616" y="45898"/>
                  </a:lnTo>
                  <a:lnTo>
                    <a:pt x="17677" y="44436"/>
                  </a:lnTo>
                  <a:close/>
                  <a:moveTo>
                    <a:pt x="15788" y="10180"/>
                  </a:moveTo>
                  <a:lnTo>
                    <a:pt x="16214" y="10485"/>
                  </a:lnTo>
                  <a:lnTo>
                    <a:pt x="16702" y="10729"/>
                  </a:lnTo>
                  <a:lnTo>
                    <a:pt x="17190" y="10911"/>
                  </a:lnTo>
                  <a:lnTo>
                    <a:pt x="17677" y="10972"/>
                  </a:lnTo>
                  <a:lnTo>
                    <a:pt x="18165" y="10911"/>
                  </a:lnTo>
                  <a:lnTo>
                    <a:pt x="18652" y="10790"/>
                  </a:lnTo>
                  <a:lnTo>
                    <a:pt x="19079" y="10546"/>
                  </a:lnTo>
                  <a:lnTo>
                    <a:pt x="19506" y="10241"/>
                  </a:lnTo>
                  <a:lnTo>
                    <a:pt x="19506" y="11033"/>
                  </a:lnTo>
                  <a:lnTo>
                    <a:pt x="19567" y="11399"/>
                  </a:lnTo>
                  <a:lnTo>
                    <a:pt x="19750" y="11765"/>
                  </a:lnTo>
                  <a:lnTo>
                    <a:pt x="19993" y="12070"/>
                  </a:lnTo>
                  <a:lnTo>
                    <a:pt x="20298" y="12313"/>
                  </a:lnTo>
                  <a:lnTo>
                    <a:pt x="20664" y="12496"/>
                  </a:lnTo>
                  <a:lnTo>
                    <a:pt x="21030" y="12557"/>
                  </a:lnTo>
                  <a:lnTo>
                    <a:pt x="21883" y="12801"/>
                  </a:lnTo>
                  <a:lnTo>
                    <a:pt x="22736" y="13106"/>
                  </a:lnTo>
                  <a:lnTo>
                    <a:pt x="23468" y="13410"/>
                  </a:lnTo>
                  <a:lnTo>
                    <a:pt x="24138" y="13837"/>
                  </a:lnTo>
                  <a:lnTo>
                    <a:pt x="24748" y="14325"/>
                  </a:lnTo>
                  <a:lnTo>
                    <a:pt x="24992" y="14630"/>
                  </a:lnTo>
                  <a:lnTo>
                    <a:pt x="25235" y="14934"/>
                  </a:lnTo>
                  <a:lnTo>
                    <a:pt x="25479" y="15300"/>
                  </a:lnTo>
                  <a:lnTo>
                    <a:pt x="25601" y="15605"/>
                  </a:lnTo>
                  <a:lnTo>
                    <a:pt x="25723" y="15971"/>
                  </a:lnTo>
                  <a:lnTo>
                    <a:pt x="25845" y="16336"/>
                  </a:lnTo>
                  <a:lnTo>
                    <a:pt x="25906" y="16946"/>
                  </a:lnTo>
                  <a:lnTo>
                    <a:pt x="25906" y="17555"/>
                  </a:lnTo>
                  <a:lnTo>
                    <a:pt x="26028" y="18957"/>
                  </a:lnTo>
                  <a:lnTo>
                    <a:pt x="26272" y="20298"/>
                  </a:lnTo>
                  <a:lnTo>
                    <a:pt x="26820" y="22980"/>
                  </a:lnTo>
                  <a:lnTo>
                    <a:pt x="27186" y="24870"/>
                  </a:lnTo>
                  <a:lnTo>
                    <a:pt x="27308" y="25418"/>
                  </a:lnTo>
                  <a:lnTo>
                    <a:pt x="27491" y="25967"/>
                  </a:lnTo>
                  <a:lnTo>
                    <a:pt x="27735" y="26454"/>
                  </a:lnTo>
                  <a:lnTo>
                    <a:pt x="28039" y="26881"/>
                  </a:lnTo>
                  <a:lnTo>
                    <a:pt x="28405" y="27308"/>
                  </a:lnTo>
                  <a:lnTo>
                    <a:pt x="28649" y="27795"/>
                  </a:lnTo>
                  <a:lnTo>
                    <a:pt x="29076" y="28710"/>
                  </a:lnTo>
                  <a:lnTo>
                    <a:pt x="29441" y="29624"/>
                  </a:lnTo>
                  <a:lnTo>
                    <a:pt x="29685" y="30599"/>
                  </a:lnTo>
                  <a:lnTo>
                    <a:pt x="29929" y="31574"/>
                  </a:lnTo>
                  <a:lnTo>
                    <a:pt x="30477" y="33586"/>
                  </a:lnTo>
                  <a:lnTo>
                    <a:pt x="30782" y="34439"/>
                  </a:lnTo>
                  <a:lnTo>
                    <a:pt x="30965" y="34805"/>
                  </a:lnTo>
                  <a:lnTo>
                    <a:pt x="31148" y="35171"/>
                  </a:lnTo>
                  <a:lnTo>
                    <a:pt x="30843" y="35293"/>
                  </a:lnTo>
                  <a:lnTo>
                    <a:pt x="30721" y="35415"/>
                  </a:lnTo>
                  <a:lnTo>
                    <a:pt x="30660" y="35475"/>
                  </a:lnTo>
                  <a:lnTo>
                    <a:pt x="30660" y="35536"/>
                  </a:lnTo>
                  <a:lnTo>
                    <a:pt x="30721" y="35658"/>
                  </a:lnTo>
                  <a:lnTo>
                    <a:pt x="30782" y="35658"/>
                  </a:lnTo>
                  <a:lnTo>
                    <a:pt x="30965" y="35536"/>
                  </a:lnTo>
                  <a:lnTo>
                    <a:pt x="31209" y="35354"/>
                  </a:lnTo>
                  <a:lnTo>
                    <a:pt x="31514" y="35354"/>
                  </a:lnTo>
                  <a:lnTo>
                    <a:pt x="31818" y="35415"/>
                  </a:lnTo>
                  <a:lnTo>
                    <a:pt x="32123" y="35475"/>
                  </a:lnTo>
                  <a:lnTo>
                    <a:pt x="32550" y="35780"/>
                  </a:lnTo>
                  <a:lnTo>
                    <a:pt x="32977" y="36146"/>
                  </a:lnTo>
                  <a:lnTo>
                    <a:pt x="33708" y="36877"/>
                  </a:lnTo>
                  <a:lnTo>
                    <a:pt x="34013" y="37243"/>
                  </a:lnTo>
                  <a:lnTo>
                    <a:pt x="34378" y="37548"/>
                  </a:lnTo>
                  <a:lnTo>
                    <a:pt x="34805" y="37914"/>
                  </a:lnTo>
                  <a:lnTo>
                    <a:pt x="34988" y="37975"/>
                  </a:lnTo>
                  <a:lnTo>
                    <a:pt x="35110" y="38096"/>
                  </a:lnTo>
                  <a:lnTo>
                    <a:pt x="35110" y="38157"/>
                  </a:lnTo>
                  <a:lnTo>
                    <a:pt x="34988" y="38279"/>
                  </a:lnTo>
                  <a:lnTo>
                    <a:pt x="34805" y="38279"/>
                  </a:lnTo>
                  <a:lnTo>
                    <a:pt x="34500" y="38218"/>
                  </a:lnTo>
                  <a:lnTo>
                    <a:pt x="34257" y="38157"/>
                  </a:lnTo>
                  <a:lnTo>
                    <a:pt x="34013" y="38036"/>
                  </a:lnTo>
                  <a:lnTo>
                    <a:pt x="33708" y="37670"/>
                  </a:lnTo>
                  <a:lnTo>
                    <a:pt x="33525" y="37548"/>
                  </a:lnTo>
                  <a:lnTo>
                    <a:pt x="33342" y="37548"/>
                  </a:lnTo>
                  <a:lnTo>
                    <a:pt x="33220" y="37609"/>
                  </a:lnTo>
                  <a:lnTo>
                    <a:pt x="33159" y="37670"/>
                  </a:lnTo>
                  <a:lnTo>
                    <a:pt x="33159" y="37731"/>
                  </a:lnTo>
                  <a:lnTo>
                    <a:pt x="33220" y="38036"/>
                  </a:lnTo>
                  <a:lnTo>
                    <a:pt x="33281" y="38218"/>
                  </a:lnTo>
                  <a:lnTo>
                    <a:pt x="33647" y="38950"/>
                  </a:lnTo>
                  <a:lnTo>
                    <a:pt x="34074" y="39681"/>
                  </a:lnTo>
                  <a:lnTo>
                    <a:pt x="34439" y="40291"/>
                  </a:lnTo>
                  <a:lnTo>
                    <a:pt x="34683" y="40596"/>
                  </a:lnTo>
                  <a:lnTo>
                    <a:pt x="34805" y="40778"/>
                  </a:lnTo>
                  <a:lnTo>
                    <a:pt x="34805" y="40961"/>
                  </a:lnTo>
                  <a:lnTo>
                    <a:pt x="34805" y="41022"/>
                  </a:lnTo>
                  <a:lnTo>
                    <a:pt x="34744" y="41022"/>
                  </a:lnTo>
                  <a:lnTo>
                    <a:pt x="34683" y="40961"/>
                  </a:lnTo>
                  <a:lnTo>
                    <a:pt x="34500" y="40778"/>
                  </a:lnTo>
                  <a:lnTo>
                    <a:pt x="33830" y="39864"/>
                  </a:lnTo>
                  <a:lnTo>
                    <a:pt x="33464" y="39316"/>
                  </a:lnTo>
                  <a:lnTo>
                    <a:pt x="33342" y="39194"/>
                  </a:lnTo>
                  <a:lnTo>
                    <a:pt x="33220" y="39072"/>
                  </a:lnTo>
                  <a:lnTo>
                    <a:pt x="33098" y="39072"/>
                  </a:lnTo>
                  <a:lnTo>
                    <a:pt x="32977" y="39133"/>
                  </a:lnTo>
                  <a:lnTo>
                    <a:pt x="32977" y="39255"/>
                  </a:lnTo>
                  <a:lnTo>
                    <a:pt x="32977" y="39376"/>
                  </a:lnTo>
                  <a:lnTo>
                    <a:pt x="33038" y="39620"/>
                  </a:lnTo>
                  <a:lnTo>
                    <a:pt x="33281" y="40047"/>
                  </a:lnTo>
                  <a:lnTo>
                    <a:pt x="33708" y="40839"/>
                  </a:lnTo>
                  <a:lnTo>
                    <a:pt x="33891" y="41266"/>
                  </a:lnTo>
                  <a:lnTo>
                    <a:pt x="34013" y="41693"/>
                  </a:lnTo>
                  <a:lnTo>
                    <a:pt x="34074" y="41936"/>
                  </a:lnTo>
                  <a:lnTo>
                    <a:pt x="34013" y="41997"/>
                  </a:lnTo>
                  <a:lnTo>
                    <a:pt x="33891" y="41936"/>
                  </a:lnTo>
                  <a:lnTo>
                    <a:pt x="33769" y="41815"/>
                  </a:lnTo>
                  <a:lnTo>
                    <a:pt x="33647" y="41632"/>
                  </a:lnTo>
                  <a:lnTo>
                    <a:pt x="33525" y="41266"/>
                  </a:lnTo>
                  <a:lnTo>
                    <a:pt x="33098" y="40413"/>
                  </a:lnTo>
                  <a:lnTo>
                    <a:pt x="32916" y="39986"/>
                  </a:lnTo>
                  <a:lnTo>
                    <a:pt x="32672" y="39559"/>
                  </a:lnTo>
                  <a:lnTo>
                    <a:pt x="32489" y="39376"/>
                  </a:lnTo>
                  <a:lnTo>
                    <a:pt x="32367" y="39316"/>
                  </a:lnTo>
                  <a:lnTo>
                    <a:pt x="32245" y="39376"/>
                  </a:lnTo>
                  <a:lnTo>
                    <a:pt x="32184" y="39498"/>
                  </a:lnTo>
                  <a:lnTo>
                    <a:pt x="32184" y="39681"/>
                  </a:lnTo>
                  <a:lnTo>
                    <a:pt x="32245" y="40108"/>
                  </a:lnTo>
                  <a:lnTo>
                    <a:pt x="32428" y="40535"/>
                  </a:lnTo>
                  <a:lnTo>
                    <a:pt x="32794" y="41388"/>
                  </a:lnTo>
                  <a:lnTo>
                    <a:pt x="32916" y="41693"/>
                  </a:lnTo>
                  <a:lnTo>
                    <a:pt x="32977" y="41876"/>
                  </a:lnTo>
                  <a:lnTo>
                    <a:pt x="32977" y="42058"/>
                  </a:lnTo>
                  <a:lnTo>
                    <a:pt x="32916" y="42119"/>
                  </a:lnTo>
                  <a:lnTo>
                    <a:pt x="32855" y="42119"/>
                  </a:lnTo>
                  <a:lnTo>
                    <a:pt x="32733" y="42058"/>
                  </a:lnTo>
                  <a:lnTo>
                    <a:pt x="32611" y="41876"/>
                  </a:lnTo>
                  <a:lnTo>
                    <a:pt x="32489" y="41632"/>
                  </a:lnTo>
                  <a:lnTo>
                    <a:pt x="32367" y="41205"/>
                  </a:lnTo>
                  <a:lnTo>
                    <a:pt x="31940" y="40291"/>
                  </a:lnTo>
                  <a:lnTo>
                    <a:pt x="31757" y="39864"/>
                  </a:lnTo>
                  <a:lnTo>
                    <a:pt x="31697" y="39681"/>
                  </a:lnTo>
                  <a:lnTo>
                    <a:pt x="31514" y="39620"/>
                  </a:lnTo>
                  <a:lnTo>
                    <a:pt x="31392" y="39620"/>
                  </a:lnTo>
                  <a:lnTo>
                    <a:pt x="31331" y="39681"/>
                  </a:lnTo>
                  <a:lnTo>
                    <a:pt x="31331" y="39803"/>
                  </a:lnTo>
                  <a:lnTo>
                    <a:pt x="31331" y="39925"/>
                  </a:lnTo>
                  <a:lnTo>
                    <a:pt x="31453" y="40474"/>
                  </a:lnTo>
                  <a:lnTo>
                    <a:pt x="31514" y="40839"/>
                  </a:lnTo>
                  <a:lnTo>
                    <a:pt x="31575" y="41266"/>
                  </a:lnTo>
                  <a:lnTo>
                    <a:pt x="31575" y="41510"/>
                  </a:lnTo>
                  <a:lnTo>
                    <a:pt x="31514" y="41510"/>
                  </a:lnTo>
                  <a:lnTo>
                    <a:pt x="31453" y="41449"/>
                  </a:lnTo>
                  <a:lnTo>
                    <a:pt x="31209" y="40961"/>
                  </a:lnTo>
                  <a:lnTo>
                    <a:pt x="31087" y="40413"/>
                  </a:lnTo>
                  <a:lnTo>
                    <a:pt x="30965" y="39925"/>
                  </a:lnTo>
                  <a:lnTo>
                    <a:pt x="30782" y="39437"/>
                  </a:lnTo>
                  <a:lnTo>
                    <a:pt x="30417" y="38706"/>
                  </a:lnTo>
                  <a:lnTo>
                    <a:pt x="30051" y="38036"/>
                  </a:lnTo>
                  <a:lnTo>
                    <a:pt x="29807" y="37304"/>
                  </a:lnTo>
                  <a:lnTo>
                    <a:pt x="29746" y="36877"/>
                  </a:lnTo>
                  <a:lnTo>
                    <a:pt x="29746" y="36512"/>
                  </a:lnTo>
                  <a:lnTo>
                    <a:pt x="29868" y="36390"/>
                  </a:lnTo>
                  <a:lnTo>
                    <a:pt x="29990" y="36268"/>
                  </a:lnTo>
                  <a:lnTo>
                    <a:pt x="29990" y="36146"/>
                  </a:lnTo>
                  <a:lnTo>
                    <a:pt x="29990" y="36024"/>
                  </a:lnTo>
                  <a:lnTo>
                    <a:pt x="29807" y="36024"/>
                  </a:lnTo>
                  <a:lnTo>
                    <a:pt x="29685" y="36146"/>
                  </a:lnTo>
                  <a:lnTo>
                    <a:pt x="27978" y="33220"/>
                  </a:lnTo>
                  <a:lnTo>
                    <a:pt x="26820" y="31270"/>
                  </a:lnTo>
                  <a:lnTo>
                    <a:pt x="26333" y="30294"/>
                  </a:lnTo>
                  <a:lnTo>
                    <a:pt x="25906" y="29258"/>
                  </a:lnTo>
                  <a:lnTo>
                    <a:pt x="25723" y="28771"/>
                  </a:lnTo>
                  <a:lnTo>
                    <a:pt x="25601" y="28283"/>
                  </a:lnTo>
                  <a:lnTo>
                    <a:pt x="25479" y="27795"/>
                  </a:lnTo>
                  <a:lnTo>
                    <a:pt x="25357" y="27308"/>
                  </a:lnTo>
                  <a:lnTo>
                    <a:pt x="25114" y="26820"/>
                  </a:lnTo>
                  <a:lnTo>
                    <a:pt x="24870" y="26393"/>
                  </a:lnTo>
                  <a:lnTo>
                    <a:pt x="24626" y="25906"/>
                  </a:lnTo>
                  <a:lnTo>
                    <a:pt x="24382" y="25479"/>
                  </a:lnTo>
                  <a:lnTo>
                    <a:pt x="23955" y="24504"/>
                  </a:lnTo>
                  <a:lnTo>
                    <a:pt x="23590" y="23590"/>
                  </a:lnTo>
                  <a:lnTo>
                    <a:pt x="23346" y="22919"/>
                  </a:lnTo>
                  <a:lnTo>
                    <a:pt x="23285" y="22736"/>
                  </a:lnTo>
                  <a:lnTo>
                    <a:pt x="23224" y="22553"/>
                  </a:lnTo>
                  <a:lnTo>
                    <a:pt x="23224" y="22310"/>
                  </a:lnTo>
                  <a:lnTo>
                    <a:pt x="23285" y="22005"/>
                  </a:lnTo>
                  <a:lnTo>
                    <a:pt x="23346" y="21761"/>
                  </a:lnTo>
                  <a:lnTo>
                    <a:pt x="23407" y="21517"/>
                  </a:lnTo>
                  <a:lnTo>
                    <a:pt x="23651" y="20969"/>
                  </a:lnTo>
                  <a:lnTo>
                    <a:pt x="23773" y="20664"/>
                  </a:lnTo>
                  <a:lnTo>
                    <a:pt x="23834" y="20359"/>
                  </a:lnTo>
                  <a:lnTo>
                    <a:pt x="23834" y="19811"/>
                  </a:lnTo>
                  <a:lnTo>
                    <a:pt x="23773" y="19262"/>
                  </a:lnTo>
                  <a:lnTo>
                    <a:pt x="23651" y="18957"/>
                  </a:lnTo>
                  <a:lnTo>
                    <a:pt x="23590" y="18652"/>
                  </a:lnTo>
                  <a:lnTo>
                    <a:pt x="23651" y="18348"/>
                  </a:lnTo>
                  <a:lnTo>
                    <a:pt x="23712" y="18104"/>
                  </a:lnTo>
                  <a:lnTo>
                    <a:pt x="23529" y="18652"/>
                  </a:lnTo>
                  <a:lnTo>
                    <a:pt x="23468" y="18774"/>
                  </a:lnTo>
                  <a:lnTo>
                    <a:pt x="23529" y="18957"/>
                  </a:lnTo>
                  <a:lnTo>
                    <a:pt x="23590" y="19506"/>
                  </a:lnTo>
                  <a:lnTo>
                    <a:pt x="23590" y="20054"/>
                  </a:lnTo>
                  <a:lnTo>
                    <a:pt x="23468" y="20542"/>
                  </a:lnTo>
                  <a:lnTo>
                    <a:pt x="23285" y="21030"/>
                  </a:lnTo>
                  <a:lnTo>
                    <a:pt x="22980" y="21456"/>
                  </a:lnTo>
                  <a:lnTo>
                    <a:pt x="22675" y="21822"/>
                  </a:lnTo>
                  <a:lnTo>
                    <a:pt x="22249" y="22127"/>
                  </a:lnTo>
                  <a:lnTo>
                    <a:pt x="21883" y="22310"/>
                  </a:lnTo>
                  <a:lnTo>
                    <a:pt x="21395" y="22371"/>
                  </a:lnTo>
                  <a:lnTo>
                    <a:pt x="20969" y="22432"/>
                  </a:lnTo>
                  <a:lnTo>
                    <a:pt x="20664" y="22371"/>
                  </a:lnTo>
                  <a:lnTo>
                    <a:pt x="20359" y="22310"/>
                  </a:lnTo>
                  <a:lnTo>
                    <a:pt x="20054" y="22188"/>
                  </a:lnTo>
                  <a:lnTo>
                    <a:pt x="19811" y="22066"/>
                  </a:lnTo>
                  <a:lnTo>
                    <a:pt x="19323" y="21700"/>
                  </a:lnTo>
                  <a:lnTo>
                    <a:pt x="18896" y="21212"/>
                  </a:lnTo>
                  <a:lnTo>
                    <a:pt x="19079" y="21517"/>
                  </a:lnTo>
                  <a:lnTo>
                    <a:pt x="19262" y="21822"/>
                  </a:lnTo>
                  <a:lnTo>
                    <a:pt x="19445" y="22066"/>
                  </a:lnTo>
                  <a:lnTo>
                    <a:pt x="19689" y="22249"/>
                  </a:lnTo>
                  <a:lnTo>
                    <a:pt x="19993" y="22432"/>
                  </a:lnTo>
                  <a:lnTo>
                    <a:pt x="20237" y="22553"/>
                  </a:lnTo>
                  <a:lnTo>
                    <a:pt x="20542" y="22614"/>
                  </a:lnTo>
                  <a:lnTo>
                    <a:pt x="20847" y="22675"/>
                  </a:lnTo>
                  <a:lnTo>
                    <a:pt x="21456" y="22736"/>
                  </a:lnTo>
                  <a:lnTo>
                    <a:pt x="21761" y="22675"/>
                  </a:lnTo>
                  <a:lnTo>
                    <a:pt x="22066" y="22553"/>
                  </a:lnTo>
                  <a:lnTo>
                    <a:pt x="22310" y="22492"/>
                  </a:lnTo>
                  <a:lnTo>
                    <a:pt x="22614" y="22310"/>
                  </a:lnTo>
                  <a:lnTo>
                    <a:pt x="22858" y="22127"/>
                  </a:lnTo>
                  <a:lnTo>
                    <a:pt x="23102" y="21883"/>
                  </a:lnTo>
                  <a:lnTo>
                    <a:pt x="22858" y="23285"/>
                  </a:lnTo>
                  <a:lnTo>
                    <a:pt x="22493" y="24626"/>
                  </a:lnTo>
                  <a:lnTo>
                    <a:pt x="22310" y="25357"/>
                  </a:lnTo>
                  <a:lnTo>
                    <a:pt x="22188" y="26089"/>
                  </a:lnTo>
                  <a:lnTo>
                    <a:pt x="22188" y="26820"/>
                  </a:lnTo>
                  <a:lnTo>
                    <a:pt x="22310" y="27613"/>
                  </a:lnTo>
                  <a:lnTo>
                    <a:pt x="22432" y="28344"/>
                  </a:lnTo>
                  <a:lnTo>
                    <a:pt x="22675" y="29014"/>
                  </a:lnTo>
                  <a:lnTo>
                    <a:pt x="22980" y="29746"/>
                  </a:lnTo>
                  <a:lnTo>
                    <a:pt x="23224" y="30416"/>
                  </a:lnTo>
                  <a:lnTo>
                    <a:pt x="23834" y="31818"/>
                  </a:lnTo>
                  <a:lnTo>
                    <a:pt x="24260" y="33281"/>
                  </a:lnTo>
                  <a:lnTo>
                    <a:pt x="24626" y="34744"/>
                  </a:lnTo>
                  <a:lnTo>
                    <a:pt x="24748" y="35475"/>
                  </a:lnTo>
                  <a:lnTo>
                    <a:pt x="24809" y="36207"/>
                  </a:lnTo>
                  <a:lnTo>
                    <a:pt x="24870" y="36999"/>
                  </a:lnTo>
                  <a:lnTo>
                    <a:pt x="24870" y="37731"/>
                  </a:lnTo>
                  <a:lnTo>
                    <a:pt x="24748" y="39316"/>
                  </a:lnTo>
                  <a:lnTo>
                    <a:pt x="24504" y="40839"/>
                  </a:lnTo>
                  <a:lnTo>
                    <a:pt x="24199" y="42363"/>
                  </a:lnTo>
                  <a:lnTo>
                    <a:pt x="23773" y="43887"/>
                  </a:lnTo>
                  <a:lnTo>
                    <a:pt x="22980" y="46874"/>
                  </a:lnTo>
                  <a:lnTo>
                    <a:pt x="22554" y="48398"/>
                  </a:lnTo>
                  <a:lnTo>
                    <a:pt x="22249" y="49921"/>
                  </a:lnTo>
                  <a:lnTo>
                    <a:pt x="22005" y="51384"/>
                  </a:lnTo>
                  <a:lnTo>
                    <a:pt x="21944" y="52908"/>
                  </a:lnTo>
                  <a:lnTo>
                    <a:pt x="21944" y="54432"/>
                  </a:lnTo>
                  <a:lnTo>
                    <a:pt x="22066" y="55956"/>
                  </a:lnTo>
                  <a:lnTo>
                    <a:pt x="22310" y="57540"/>
                  </a:lnTo>
                  <a:lnTo>
                    <a:pt x="22371" y="58333"/>
                  </a:lnTo>
                  <a:lnTo>
                    <a:pt x="22432" y="59125"/>
                  </a:lnTo>
                  <a:lnTo>
                    <a:pt x="22432" y="59918"/>
                  </a:lnTo>
                  <a:lnTo>
                    <a:pt x="22371" y="60649"/>
                  </a:lnTo>
                  <a:lnTo>
                    <a:pt x="22127" y="62234"/>
                  </a:lnTo>
                  <a:lnTo>
                    <a:pt x="21395" y="65342"/>
                  </a:lnTo>
                  <a:lnTo>
                    <a:pt x="20725" y="68390"/>
                  </a:lnTo>
                  <a:lnTo>
                    <a:pt x="20359" y="69853"/>
                  </a:lnTo>
                  <a:lnTo>
                    <a:pt x="20115" y="71377"/>
                  </a:lnTo>
                  <a:lnTo>
                    <a:pt x="19993" y="72047"/>
                  </a:lnTo>
                  <a:lnTo>
                    <a:pt x="19993" y="72413"/>
                  </a:lnTo>
                  <a:lnTo>
                    <a:pt x="19993" y="72779"/>
                  </a:lnTo>
                  <a:lnTo>
                    <a:pt x="20054" y="73083"/>
                  </a:lnTo>
                  <a:lnTo>
                    <a:pt x="20176" y="73449"/>
                  </a:lnTo>
                  <a:lnTo>
                    <a:pt x="20420" y="74120"/>
                  </a:lnTo>
                  <a:lnTo>
                    <a:pt x="20725" y="74729"/>
                  </a:lnTo>
                  <a:lnTo>
                    <a:pt x="21030" y="75339"/>
                  </a:lnTo>
                  <a:lnTo>
                    <a:pt x="21273" y="75644"/>
                  </a:lnTo>
                  <a:lnTo>
                    <a:pt x="21456" y="75887"/>
                  </a:lnTo>
                  <a:lnTo>
                    <a:pt x="21639" y="76009"/>
                  </a:lnTo>
                  <a:lnTo>
                    <a:pt x="21822" y="76131"/>
                  </a:lnTo>
                  <a:lnTo>
                    <a:pt x="21883" y="76192"/>
                  </a:lnTo>
                  <a:lnTo>
                    <a:pt x="21883" y="76253"/>
                  </a:lnTo>
                  <a:lnTo>
                    <a:pt x="21822" y="76436"/>
                  </a:lnTo>
                  <a:lnTo>
                    <a:pt x="21700" y="76558"/>
                  </a:lnTo>
                  <a:lnTo>
                    <a:pt x="21517" y="76619"/>
                  </a:lnTo>
                  <a:lnTo>
                    <a:pt x="21091" y="76619"/>
                  </a:lnTo>
                  <a:lnTo>
                    <a:pt x="20908" y="76680"/>
                  </a:lnTo>
                  <a:lnTo>
                    <a:pt x="20725" y="76802"/>
                  </a:lnTo>
                  <a:lnTo>
                    <a:pt x="20359" y="76924"/>
                  </a:lnTo>
                  <a:lnTo>
                    <a:pt x="20054" y="76924"/>
                  </a:lnTo>
                  <a:lnTo>
                    <a:pt x="19689" y="76984"/>
                  </a:lnTo>
                  <a:lnTo>
                    <a:pt x="19384" y="76924"/>
                  </a:lnTo>
                  <a:lnTo>
                    <a:pt x="19384" y="76741"/>
                  </a:lnTo>
                  <a:lnTo>
                    <a:pt x="19384" y="76558"/>
                  </a:lnTo>
                  <a:lnTo>
                    <a:pt x="19384" y="76375"/>
                  </a:lnTo>
                  <a:lnTo>
                    <a:pt x="19323" y="76192"/>
                  </a:lnTo>
                  <a:lnTo>
                    <a:pt x="19201" y="76131"/>
                  </a:lnTo>
                  <a:lnTo>
                    <a:pt x="19140" y="76131"/>
                  </a:lnTo>
                  <a:lnTo>
                    <a:pt x="19079" y="76253"/>
                  </a:lnTo>
                  <a:lnTo>
                    <a:pt x="19140" y="76314"/>
                  </a:lnTo>
                  <a:lnTo>
                    <a:pt x="19201" y="76436"/>
                  </a:lnTo>
                  <a:lnTo>
                    <a:pt x="19201" y="76680"/>
                  </a:lnTo>
                  <a:lnTo>
                    <a:pt x="19140" y="76863"/>
                  </a:lnTo>
                  <a:lnTo>
                    <a:pt x="19018" y="76984"/>
                  </a:lnTo>
                  <a:lnTo>
                    <a:pt x="18774" y="77106"/>
                  </a:lnTo>
                  <a:lnTo>
                    <a:pt x="18226" y="77106"/>
                  </a:lnTo>
                  <a:lnTo>
                    <a:pt x="18104" y="77045"/>
                  </a:lnTo>
                  <a:lnTo>
                    <a:pt x="18043" y="76863"/>
                  </a:lnTo>
                  <a:lnTo>
                    <a:pt x="17982" y="76619"/>
                  </a:lnTo>
                  <a:lnTo>
                    <a:pt x="17982" y="76009"/>
                  </a:lnTo>
                  <a:lnTo>
                    <a:pt x="17921" y="74790"/>
                  </a:lnTo>
                  <a:lnTo>
                    <a:pt x="17921" y="73510"/>
                  </a:lnTo>
                  <a:lnTo>
                    <a:pt x="17921" y="73083"/>
                  </a:lnTo>
                  <a:lnTo>
                    <a:pt x="17921" y="72840"/>
                  </a:lnTo>
                  <a:lnTo>
                    <a:pt x="17982" y="72596"/>
                  </a:lnTo>
                  <a:lnTo>
                    <a:pt x="18287" y="72108"/>
                  </a:lnTo>
                  <a:lnTo>
                    <a:pt x="18348" y="71925"/>
                  </a:lnTo>
                  <a:lnTo>
                    <a:pt x="18348" y="71682"/>
                  </a:lnTo>
                  <a:lnTo>
                    <a:pt x="18409" y="70341"/>
                  </a:lnTo>
                  <a:lnTo>
                    <a:pt x="18409" y="68268"/>
                  </a:lnTo>
                  <a:lnTo>
                    <a:pt x="18348" y="66257"/>
                  </a:lnTo>
                  <a:lnTo>
                    <a:pt x="18104" y="63819"/>
                  </a:lnTo>
                  <a:lnTo>
                    <a:pt x="18043" y="62539"/>
                  </a:lnTo>
                  <a:lnTo>
                    <a:pt x="18043" y="61259"/>
                  </a:lnTo>
                  <a:lnTo>
                    <a:pt x="18104" y="58760"/>
                  </a:lnTo>
                  <a:lnTo>
                    <a:pt x="18287" y="56260"/>
                  </a:lnTo>
                  <a:lnTo>
                    <a:pt x="18348" y="55590"/>
                  </a:lnTo>
                  <a:lnTo>
                    <a:pt x="18409" y="54980"/>
                  </a:lnTo>
                  <a:lnTo>
                    <a:pt x="18348" y="54554"/>
                  </a:lnTo>
                  <a:lnTo>
                    <a:pt x="18287" y="54127"/>
                  </a:lnTo>
                  <a:lnTo>
                    <a:pt x="18165" y="52908"/>
                  </a:lnTo>
                  <a:lnTo>
                    <a:pt x="18043" y="51628"/>
                  </a:lnTo>
                  <a:lnTo>
                    <a:pt x="18043" y="50531"/>
                  </a:lnTo>
                  <a:lnTo>
                    <a:pt x="18104" y="49373"/>
                  </a:lnTo>
                  <a:lnTo>
                    <a:pt x="18104" y="48215"/>
                  </a:lnTo>
                  <a:lnTo>
                    <a:pt x="18104" y="47118"/>
                  </a:lnTo>
                  <a:lnTo>
                    <a:pt x="17982" y="44862"/>
                  </a:lnTo>
                  <a:lnTo>
                    <a:pt x="17982" y="42424"/>
                  </a:lnTo>
                  <a:lnTo>
                    <a:pt x="17982" y="39864"/>
                  </a:lnTo>
                  <a:lnTo>
                    <a:pt x="17982" y="38645"/>
                  </a:lnTo>
                  <a:lnTo>
                    <a:pt x="18043" y="38036"/>
                  </a:lnTo>
                  <a:lnTo>
                    <a:pt x="18043" y="37731"/>
                  </a:lnTo>
                  <a:lnTo>
                    <a:pt x="18043" y="37548"/>
                  </a:lnTo>
                  <a:lnTo>
                    <a:pt x="18043" y="37426"/>
                  </a:lnTo>
                  <a:lnTo>
                    <a:pt x="18226" y="37365"/>
                  </a:lnTo>
                  <a:lnTo>
                    <a:pt x="18409" y="37243"/>
                  </a:lnTo>
                  <a:lnTo>
                    <a:pt x="18652" y="36999"/>
                  </a:lnTo>
                  <a:lnTo>
                    <a:pt x="18165" y="37121"/>
                  </a:lnTo>
                  <a:lnTo>
                    <a:pt x="17677" y="37121"/>
                  </a:lnTo>
                  <a:lnTo>
                    <a:pt x="17129" y="37060"/>
                  </a:lnTo>
                  <a:lnTo>
                    <a:pt x="16641" y="36999"/>
                  </a:lnTo>
                  <a:lnTo>
                    <a:pt x="16885" y="37243"/>
                  </a:lnTo>
                  <a:lnTo>
                    <a:pt x="17068" y="37304"/>
                  </a:lnTo>
                  <a:lnTo>
                    <a:pt x="17251" y="37426"/>
                  </a:lnTo>
                  <a:lnTo>
                    <a:pt x="17311" y="37548"/>
                  </a:lnTo>
                  <a:lnTo>
                    <a:pt x="17311" y="37670"/>
                  </a:lnTo>
                  <a:lnTo>
                    <a:pt x="17311" y="37914"/>
                  </a:lnTo>
                  <a:lnTo>
                    <a:pt x="17372" y="38584"/>
                  </a:lnTo>
                  <a:lnTo>
                    <a:pt x="17372" y="41083"/>
                  </a:lnTo>
                  <a:lnTo>
                    <a:pt x="17433" y="43582"/>
                  </a:lnTo>
                  <a:lnTo>
                    <a:pt x="17311" y="46081"/>
                  </a:lnTo>
                  <a:lnTo>
                    <a:pt x="17251" y="46996"/>
                  </a:lnTo>
                  <a:lnTo>
                    <a:pt x="17251" y="47849"/>
                  </a:lnTo>
                  <a:lnTo>
                    <a:pt x="17311" y="49129"/>
                  </a:lnTo>
                  <a:lnTo>
                    <a:pt x="17311" y="50348"/>
                  </a:lnTo>
                  <a:lnTo>
                    <a:pt x="17311" y="51628"/>
                  </a:lnTo>
                  <a:lnTo>
                    <a:pt x="17251" y="52908"/>
                  </a:lnTo>
                  <a:lnTo>
                    <a:pt x="17129" y="54066"/>
                  </a:lnTo>
                  <a:lnTo>
                    <a:pt x="17007" y="54493"/>
                  </a:lnTo>
                  <a:lnTo>
                    <a:pt x="16946" y="54980"/>
                  </a:lnTo>
                  <a:lnTo>
                    <a:pt x="17007" y="55590"/>
                  </a:lnTo>
                  <a:lnTo>
                    <a:pt x="17068" y="56199"/>
                  </a:lnTo>
                  <a:lnTo>
                    <a:pt x="17190" y="57419"/>
                  </a:lnTo>
                  <a:lnTo>
                    <a:pt x="17311" y="59979"/>
                  </a:lnTo>
                  <a:lnTo>
                    <a:pt x="17311" y="61259"/>
                  </a:lnTo>
                  <a:lnTo>
                    <a:pt x="17311" y="62478"/>
                  </a:lnTo>
                  <a:lnTo>
                    <a:pt x="17251" y="63697"/>
                  </a:lnTo>
                  <a:lnTo>
                    <a:pt x="17129" y="64977"/>
                  </a:lnTo>
                  <a:lnTo>
                    <a:pt x="17007" y="66135"/>
                  </a:lnTo>
                  <a:lnTo>
                    <a:pt x="16946" y="67354"/>
                  </a:lnTo>
                  <a:lnTo>
                    <a:pt x="16946" y="68634"/>
                  </a:lnTo>
                  <a:lnTo>
                    <a:pt x="16946" y="69853"/>
                  </a:lnTo>
                  <a:lnTo>
                    <a:pt x="16946" y="70828"/>
                  </a:lnTo>
                  <a:lnTo>
                    <a:pt x="17007" y="71682"/>
                  </a:lnTo>
                  <a:lnTo>
                    <a:pt x="17007" y="71925"/>
                  </a:lnTo>
                  <a:lnTo>
                    <a:pt x="17068" y="72108"/>
                  </a:lnTo>
                  <a:lnTo>
                    <a:pt x="17372" y="72596"/>
                  </a:lnTo>
                  <a:lnTo>
                    <a:pt x="17433" y="72779"/>
                  </a:lnTo>
                  <a:lnTo>
                    <a:pt x="17433" y="73023"/>
                  </a:lnTo>
                  <a:lnTo>
                    <a:pt x="17433" y="73510"/>
                  </a:lnTo>
                  <a:lnTo>
                    <a:pt x="17433" y="74729"/>
                  </a:lnTo>
                  <a:lnTo>
                    <a:pt x="17433" y="76009"/>
                  </a:lnTo>
                  <a:lnTo>
                    <a:pt x="17372" y="76619"/>
                  </a:lnTo>
                  <a:lnTo>
                    <a:pt x="17311" y="76802"/>
                  </a:lnTo>
                  <a:lnTo>
                    <a:pt x="17251" y="77045"/>
                  </a:lnTo>
                  <a:lnTo>
                    <a:pt x="17129" y="77106"/>
                  </a:lnTo>
                  <a:lnTo>
                    <a:pt x="16580" y="77106"/>
                  </a:lnTo>
                  <a:lnTo>
                    <a:pt x="16336" y="76984"/>
                  </a:lnTo>
                  <a:lnTo>
                    <a:pt x="16214" y="76863"/>
                  </a:lnTo>
                  <a:lnTo>
                    <a:pt x="16153" y="76680"/>
                  </a:lnTo>
                  <a:lnTo>
                    <a:pt x="16214" y="76436"/>
                  </a:lnTo>
                  <a:lnTo>
                    <a:pt x="16275" y="76253"/>
                  </a:lnTo>
                  <a:lnTo>
                    <a:pt x="16214" y="76192"/>
                  </a:lnTo>
                  <a:lnTo>
                    <a:pt x="16214" y="76131"/>
                  </a:lnTo>
                  <a:lnTo>
                    <a:pt x="16153" y="76131"/>
                  </a:lnTo>
                  <a:lnTo>
                    <a:pt x="16092" y="76192"/>
                  </a:lnTo>
                  <a:lnTo>
                    <a:pt x="15971" y="76375"/>
                  </a:lnTo>
                  <a:lnTo>
                    <a:pt x="15971" y="76558"/>
                  </a:lnTo>
                  <a:lnTo>
                    <a:pt x="15971" y="76741"/>
                  </a:lnTo>
                  <a:lnTo>
                    <a:pt x="15971" y="76924"/>
                  </a:lnTo>
                  <a:lnTo>
                    <a:pt x="15666" y="76984"/>
                  </a:lnTo>
                  <a:lnTo>
                    <a:pt x="15300" y="76924"/>
                  </a:lnTo>
                  <a:lnTo>
                    <a:pt x="14934" y="76863"/>
                  </a:lnTo>
                  <a:lnTo>
                    <a:pt x="14630" y="76802"/>
                  </a:lnTo>
                  <a:lnTo>
                    <a:pt x="14447" y="76680"/>
                  </a:lnTo>
                  <a:lnTo>
                    <a:pt x="14264" y="76619"/>
                  </a:lnTo>
                  <a:lnTo>
                    <a:pt x="13837" y="76619"/>
                  </a:lnTo>
                  <a:lnTo>
                    <a:pt x="13715" y="76558"/>
                  </a:lnTo>
                  <a:lnTo>
                    <a:pt x="13532" y="76436"/>
                  </a:lnTo>
                  <a:lnTo>
                    <a:pt x="13471" y="76253"/>
                  </a:lnTo>
                  <a:lnTo>
                    <a:pt x="13532" y="76192"/>
                  </a:lnTo>
                  <a:lnTo>
                    <a:pt x="13532" y="76131"/>
                  </a:lnTo>
                  <a:lnTo>
                    <a:pt x="13837" y="75887"/>
                  </a:lnTo>
                  <a:lnTo>
                    <a:pt x="14142" y="75644"/>
                  </a:lnTo>
                  <a:lnTo>
                    <a:pt x="14325" y="75339"/>
                  </a:lnTo>
                  <a:lnTo>
                    <a:pt x="14690" y="74729"/>
                  </a:lnTo>
                  <a:lnTo>
                    <a:pt x="14934" y="74120"/>
                  </a:lnTo>
                  <a:lnTo>
                    <a:pt x="15239" y="73449"/>
                  </a:lnTo>
                  <a:lnTo>
                    <a:pt x="15300" y="73083"/>
                  </a:lnTo>
                  <a:lnTo>
                    <a:pt x="15361" y="72779"/>
                  </a:lnTo>
                  <a:lnTo>
                    <a:pt x="15422" y="72413"/>
                  </a:lnTo>
                  <a:lnTo>
                    <a:pt x="15361" y="72047"/>
                  </a:lnTo>
                  <a:lnTo>
                    <a:pt x="15239" y="71377"/>
                  </a:lnTo>
                  <a:lnTo>
                    <a:pt x="14995" y="69853"/>
                  </a:lnTo>
                  <a:lnTo>
                    <a:pt x="14325" y="66805"/>
                  </a:lnTo>
                  <a:lnTo>
                    <a:pt x="13593" y="63758"/>
                  </a:lnTo>
                  <a:lnTo>
                    <a:pt x="13228" y="62173"/>
                  </a:lnTo>
                  <a:lnTo>
                    <a:pt x="12984" y="60649"/>
                  </a:lnTo>
                  <a:lnTo>
                    <a:pt x="12923" y="59857"/>
                  </a:lnTo>
                  <a:lnTo>
                    <a:pt x="12923" y="59064"/>
                  </a:lnTo>
                  <a:lnTo>
                    <a:pt x="12984" y="58272"/>
                  </a:lnTo>
                  <a:lnTo>
                    <a:pt x="13106" y="57480"/>
                  </a:lnTo>
                  <a:lnTo>
                    <a:pt x="13289" y="55956"/>
                  </a:lnTo>
                  <a:lnTo>
                    <a:pt x="13410" y="54432"/>
                  </a:lnTo>
                  <a:lnTo>
                    <a:pt x="13471" y="52908"/>
                  </a:lnTo>
                  <a:lnTo>
                    <a:pt x="13410" y="52116"/>
                  </a:lnTo>
                  <a:lnTo>
                    <a:pt x="13350" y="51384"/>
                  </a:lnTo>
                  <a:lnTo>
                    <a:pt x="13106" y="49860"/>
                  </a:lnTo>
                  <a:lnTo>
                    <a:pt x="12801" y="48337"/>
                  </a:lnTo>
                  <a:lnTo>
                    <a:pt x="11948" y="45350"/>
                  </a:lnTo>
                  <a:lnTo>
                    <a:pt x="11582" y="43887"/>
                  </a:lnTo>
                  <a:lnTo>
                    <a:pt x="11155" y="42363"/>
                  </a:lnTo>
                  <a:lnTo>
                    <a:pt x="10850" y="40778"/>
                  </a:lnTo>
                  <a:lnTo>
                    <a:pt x="10607" y="39255"/>
                  </a:lnTo>
                  <a:lnTo>
                    <a:pt x="10546" y="37731"/>
                  </a:lnTo>
                  <a:lnTo>
                    <a:pt x="10546" y="36207"/>
                  </a:lnTo>
                  <a:lnTo>
                    <a:pt x="10668" y="35475"/>
                  </a:lnTo>
                  <a:lnTo>
                    <a:pt x="10789" y="34683"/>
                  </a:lnTo>
                  <a:lnTo>
                    <a:pt x="10911" y="33952"/>
                  </a:lnTo>
                  <a:lnTo>
                    <a:pt x="11094" y="33220"/>
                  </a:lnTo>
                  <a:lnTo>
                    <a:pt x="11521" y="31818"/>
                  </a:lnTo>
                  <a:lnTo>
                    <a:pt x="12130" y="30416"/>
                  </a:lnTo>
                  <a:lnTo>
                    <a:pt x="12435" y="29746"/>
                  </a:lnTo>
                  <a:lnTo>
                    <a:pt x="12679" y="29014"/>
                  </a:lnTo>
                  <a:lnTo>
                    <a:pt x="12923" y="28283"/>
                  </a:lnTo>
                  <a:lnTo>
                    <a:pt x="13045" y="27552"/>
                  </a:lnTo>
                  <a:lnTo>
                    <a:pt x="13167" y="26942"/>
                  </a:lnTo>
                  <a:lnTo>
                    <a:pt x="13167" y="26333"/>
                  </a:lnTo>
                  <a:lnTo>
                    <a:pt x="13106" y="25723"/>
                  </a:lnTo>
                  <a:lnTo>
                    <a:pt x="12984" y="25113"/>
                  </a:lnTo>
                  <a:lnTo>
                    <a:pt x="12557" y="23346"/>
                  </a:lnTo>
                  <a:lnTo>
                    <a:pt x="12252" y="21883"/>
                  </a:lnTo>
                  <a:lnTo>
                    <a:pt x="12496" y="22127"/>
                  </a:lnTo>
                  <a:lnTo>
                    <a:pt x="12740" y="22310"/>
                  </a:lnTo>
                  <a:lnTo>
                    <a:pt x="13045" y="22492"/>
                  </a:lnTo>
                  <a:lnTo>
                    <a:pt x="13289" y="22553"/>
                  </a:lnTo>
                  <a:lnTo>
                    <a:pt x="13593" y="22675"/>
                  </a:lnTo>
                  <a:lnTo>
                    <a:pt x="13898" y="22736"/>
                  </a:lnTo>
                  <a:lnTo>
                    <a:pt x="14508" y="22675"/>
                  </a:lnTo>
                  <a:lnTo>
                    <a:pt x="14812" y="22614"/>
                  </a:lnTo>
                  <a:lnTo>
                    <a:pt x="15117" y="22553"/>
                  </a:lnTo>
                  <a:lnTo>
                    <a:pt x="15422" y="22432"/>
                  </a:lnTo>
                  <a:lnTo>
                    <a:pt x="15666" y="22249"/>
                  </a:lnTo>
                  <a:lnTo>
                    <a:pt x="15910" y="22066"/>
                  </a:lnTo>
                  <a:lnTo>
                    <a:pt x="16092" y="21822"/>
                  </a:lnTo>
                  <a:lnTo>
                    <a:pt x="16275" y="21517"/>
                  </a:lnTo>
                  <a:lnTo>
                    <a:pt x="16458" y="21212"/>
                  </a:lnTo>
                  <a:lnTo>
                    <a:pt x="16153" y="21517"/>
                  </a:lnTo>
                  <a:lnTo>
                    <a:pt x="15910" y="21822"/>
                  </a:lnTo>
                  <a:lnTo>
                    <a:pt x="15544" y="22066"/>
                  </a:lnTo>
                  <a:lnTo>
                    <a:pt x="15178" y="22249"/>
                  </a:lnTo>
                  <a:lnTo>
                    <a:pt x="14812" y="22371"/>
                  </a:lnTo>
                  <a:lnTo>
                    <a:pt x="14386" y="22432"/>
                  </a:lnTo>
                  <a:lnTo>
                    <a:pt x="14020" y="22432"/>
                  </a:lnTo>
                  <a:lnTo>
                    <a:pt x="13593" y="22310"/>
                  </a:lnTo>
                  <a:lnTo>
                    <a:pt x="13289" y="22188"/>
                  </a:lnTo>
                  <a:lnTo>
                    <a:pt x="12984" y="22005"/>
                  </a:lnTo>
                  <a:lnTo>
                    <a:pt x="12679" y="21822"/>
                  </a:lnTo>
                  <a:lnTo>
                    <a:pt x="12435" y="21578"/>
                  </a:lnTo>
                  <a:lnTo>
                    <a:pt x="12252" y="21273"/>
                  </a:lnTo>
                  <a:lnTo>
                    <a:pt x="12069" y="20969"/>
                  </a:lnTo>
                  <a:lnTo>
                    <a:pt x="11948" y="20664"/>
                  </a:lnTo>
                  <a:lnTo>
                    <a:pt x="11826" y="20359"/>
                  </a:lnTo>
                  <a:lnTo>
                    <a:pt x="11765" y="19750"/>
                  </a:lnTo>
                  <a:lnTo>
                    <a:pt x="11826" y="19140"/>
                  </a:lnTo>
                  <a:lnTo>
                    <a:pt x="11887" y="18957"/>
                  </a:lnTo>
                  <a:lnTo>
                    <a:pt x="11887" y="18774"/>
                  </a:lnTo>
                  <a:lnTo>
                    <a:pt x="11887" y="18592"/>
                  </a:lnTo>
                  <a:lnTo>
                    <a:pt x="11826" y="18409"/>
                  </a:lnTo>
                  <a:lnTo>
                    <a:pt x="11643" y="18104"/>
                  </a:lnTo>
                  <a:lnTo>
                    <a:pt x="11765" y="18592"/>
                  </a:lnTo>
                  <a:lnTo>
                    <a:pt x="11765" y="18713"/>
                  </a:lnTo>
                  <a:lnTo>
                    <a:pt x="11765" y="18835"/>
                  </a:lnTo>
                  <a:lnTo>
                    <a:pt x="11643" y="19079"/>
                  </a:lnTo>
                  <a:lnTo>
                    <a:pt x="11521" y="19567"/>
                  </a:lnTo>
                  <a:lnTo>
                    <a:pt x="11521" y="20115"/>
                  </a:lnTo>
                  <a:lnTo>
                    <a:pt x="11582" y="20603"/>
                  </a:lnTo>
                  <a:lnTo>
                    <a:pt x="11765" y="21091"/>
                  </a:lnTo>
                  <a:lnTo>
                    <a:pt x="12009" y="21578"/>
                  </a:lnTo>
                  <a:lnTo>
                    <a:pt x="12069" y="21822"/>
                  </a:lnTo>
                  <a:lnTo>
                    <a:pt x="12069" y="22127"/>
                  </a:lnTo>
                  <a:lnTo>
                    <a:pt x="12130" y="22371"/>
                  </a:lnTo>
                  <a:lnTo>
                    <a:pt x="12130" y="22553"/>
                  </a:lnTo>
                  <a:lnTo>
                    <a:pt x="12130" y="22675"/>
                  </a:lnTo>
                  <a:lnTo>
                    <a:pt x="11887" y="23163"/>
                  </a:lnTo>
                  <a:lnTo>
                    <a:pt x="11216" y="24992"/>
                  </a:lnTo>
                  <a:lnTo>
                    <a:pt x="10729" y="25906"/>
                  </a:lnTo>
                  <a:lnTo>
                    <a:pt x="10241" y="26820"/>
                  </a:lnTo>
                  <a:lnTo>
                    <a:pt x="10058" y="27308"/>
                  </a:lnTo>
                  <a:lnTo>
                    <a:pt x="9875" y="27795"/>
                  </a:lnTo>
                  <a:lnTo>
                    <a:pt x="9631" y="28771"/>
                  </a:lnTo>
                  <a:lnTo>
                    <a:pt x="9448" y="29319"/>
                  </a:lnTo>
                  <a:lnTo>
                    <a:pt x="9266" y="29807"/>
                  </a:lnTo>
                  <a:lnTo>
                    <a:pt x="8778" y="30843"/>
                  </a:lnTo>
                  <a:lnTo>
                    <a:pt x="7681" y="32733"/>
                  </a:lnTo>
                  <a:lnTo>
                    <a:pt x="5669" y="36146"/>
                  </a:lnTo>
                  <a:lnTo>
                    <a:pt x="5487" y="36024"/>
                  </a:lnTo>
                  <a:lnTo>
                    <a:pt x="5426" y="36085"/>
                  </a:lnTo>
                  <a:lnTo>
                    <a:pt x="5365" y="36146"/>
                  </a:lnTo>
                  <a:lnTo>
                    <a:pt x="5426" y="36268"/>
                  </a:lnTo>
                  <a:lnTo>
                    <a:pt x="5547" y="36451"/>
                  </a:lnTo>
                  <a:lnTo>
                    <a:pt x="5608" y="36634"/>
                  </a:lnTo>
                  <a:lnTo>
                    <a:pt x="5608" y="36816"/>
                  </a:lnTo>
                  <a:lnTo>
                    <a:pt x="5608" y="37060"/>
                  </a:lnTo>
                  <a:lnTo>
                    <a:pt x="5487" y="37487"/>
                  </a:lnTo>
                  <a:lnTo>
                    <a:pt x="5121" y="38401"/>
                  </a:lnTo>
                  <a:lnTo>
                    <a:pt x="4633" y="39316"/>
                  </a:lnTo>
                  <a:lnTo>
                    <a:pt x="4511" y="39559"/>
                  </a:lnTo>
                  <a:lnTo>
                    <a:pt x="4450" y="39864"/>
                  </a:lnTo>
                  <a:lnTo>
                    <a:pt x="4267" y="40413"/>
                  </a:lnTo>
                  <a:lnTo>
                    <a:pt x="4085" y="41022"/>
                  </a:lnTo>
                  <a:lnTo>
                    <a:pt x="4024" y="41266"/>
                  </a:lnTo>
                  <a:lnTo>
                    <a:pt x="3902" y="41510"/>
                  </a:lnTo>
                  <a:lnTo>
                    <a:pt x="3841" y="41571"/>
                  </a:lnTo>
                  <a:lnTo>
                    <a:pt x="3780" y="41510"/>
                  </a:lnTo>
                  <a:lnTo>
                    <a:pt x="3780" y="41388"/>
                  </a:lnTo>
                  <a:lnTo>
                    <a:pt x="3780" y="41022"/>
                  </a:lnTo>
                  <a:lnTo>
                    <a:pt x="4024" y="39986"/>
                  </a:lnTo>
                  <a:lnTo>
                    <a:pt x="4024" y="39742"/>
                  </a:lnTo>
                  <a:lnTo>
                    <a:pt x="4024" y="39620"/>
                  </a:lnTo>
                  <a:lnTo>
                    <a:pt x="3902" y="39559"/>
                  </a:lnTo>
                  <a:lnTo>
                    <a:pt x="3780" y="39620"/>
                  </a:lnTo>
                  <a:lnTo>
                    <a:pt x="3719" y="39742"/>
                  </a:lnTo>
                  <a:lnTo>
                    <a:pt x="3536" y="39986"/>
                  </a:lnTo>
                  <a:lnTo>
                    <a:pt x="3414" y="40291"/>
                  </a:lnTo>
                  <a:lnTo>
                    <a:pt x="2926" y="41449"/>
                  </a:lnTo>
                  <a:lnTo>
                    <a:pt x="2744" y="41876"/>
                  </a:lnTo>
                  <a:lnTo>
                    <a:pt x="2622" y="42119"/>
                  </a:lnTo>
                  <a:lnTo>
                    <a:pt x="2439" y="42119"/>
                  </a:lnTo>
                  <a:lnTo>
                    <a:pt x="2378" y="42058"/>
                  </a:lnTo>
                  <a:lnTo>
                    <a:pt x="2378" y="41997"/>
                  </a:lnTo>
                  <a:lnTo>
                    <a:pt x="2439" y="41815"/>
                  </a:lnTo>
                  <a:lnTo>
                    <a:pt x="2622" y="41266"/>
                  </a:lnTo>
                  <a:lnTo>
                    <a:pt x="2866" y="40778"/>
                  </a:lnTo>
                  <a:lnTo>
                    <a:pt x="3048" y="40230"/>
                  </a:lnTo>
                  <a:lnTo>
                    <a:pt x="3170" y="39681"/>
                  </a:lnTo>
                  <a:lnTo>
                    <a:pt x="3170" y="39498"/>
                  </a:lnTo>
                  <a:lnTo>
                    <a:pt x="3109" y="39437"/>
                  </a:lnTo>
                  <a:lnTo>
                    <a:pt x="3048" y="39376"/>
                  </a:lnTo>
                  <a:lnTo>
                    <a:pt x="2987" y="39316"/>
                  </a:lnTo>
                  <a:lnTo>
                    <a:pt x="2926" y="39376"/>
                  </a:lnTo>
                  <a:lnTo>
                    <a:pt x="2744" y="39437"/>
                  </a:lnTo>
                  <a:lnTo>
                    <a:pt x="2561" y="39742"/>
                  </a:lnTo>
                  <a:lnTo>
                    <a:pt x="2317" y="40291"/>
                  </a:lnTo>
                  <a:lnTo>
                    <a:pt x="2073" y="40778"/>
                  </a:lnTo>
                  <a:lnTo>
                    <a:pt x="1829" y="41327"/>
                  </a:lnTo>
                  <a:lnTo>
                    <a:pt x="1585" y="41815"/>
                  </a:lnTo>
                  <a:lnTo>
                    <a:pt x="1403" y="41997"/>
                  </a:lnTo>
                  <a:lnTo>
                    <a:pt x="1281" y="41936"/>
                  </a:lnTo>
                  <a:lnTo>
                    <a:pt x="1281" y="41815"/>
                  </a:lnTo>
                  <a:lnTo>
                    <a:pt x="1342" y="41571"/>
                  </a:lnTo>
                  <a:lnTo>
                    <a:pt x="1403" y="41388"/>
                  </a:lnTo>
                  <a:lnTo>
                    <a:pt x="1646" y="40961"/>
                  </a:lnTo>
                  <a:lnTo>
                    <a:pt x="2195" y="39864"/>
                  </a:lnTo>
                  <a:lnTo>
                    <a:pt x="2317" y="39559"/>
                  </a:lnTo>
                  <a:lnTo>
                    <a:pt x="2378" y="39255"/>
                  </a:lnTo>
                  <a:lnTo>
                    <a:pt x="2378" y="39133"/>
                  </a:lnTo>
                  <a:lnTo>
                    <a:pt x="2195" y="39072"/>
                  </a:lnTo>
                  <a:lnTo>
                    <a:pt x="2134" y="39072"/>
                  </a:lnTo>
                  <a:lnTo>
                    <a:pt x="2012" y="39133"/>
                  </a:lnTo>
                  <a:lnTo>
                    <a:pt x="1890" y="39316"/>
                  </a:lnTo>
                  <a:lnTo>
                    <a:pt x="1646" y="39742"/>
                  </a:lnTo>
                  <a:lnTo>
                    <a:pt x="915" y="40717"/>
                  </a:lnTo>
                  <a:lnTo>
                    <a:pt x="671" y="40961"/>
                  </a:lnTo>
                  <a:lnTo>
                    <a:pt x="549" y="41022"/>
                  </a:lnTo>
                  <a:lnTo>
                    <a:pt x="549" y="40961"/>
                  </a:lnTo>
                  <a:lnTo>
                    <a:pt x="549" y="40839"/>
                  </a:lnTo>
                  <a:lnTo>
                    <a:pt x="671" y="40656"/>
                  </a:lnTo>
                  <a:lnTo>
                    <a:pt x="732" y="40474"/>
                  </a:lnTo>
                  <a:lnTo>
                    <a:pt x="976" y="40169"/>
                  </a:lnTo>
                  <a:lnTo>
                    <a:pt x="1464" y="39376"/>
                  </a:lnTo>
                  <a:lnTo>
                    <a:pt x="1890" y="38645"/>
                  </a:lnTo>
                  <a:lnTo>
                    <a:pt x="2073" y="38218"/>
                  </a:lnTo>
                  <a:lnTo>
                    <a:pt x="2195" y="37853"/>
                  </a:lnTo>
                  <a:lnTo>
                    <a:pt x="2195" y="37670"/>
                  </a:lnTo>
                  <a:lnTo>
                    <a:pt x="2073" y="37548"/>
                  </a:lnTo>
                  <a:lnTo>
                    <a:pt x="1890" y="37548"/>
                  </a:lnTo>
                  <a:lnTo>
                    <a:pt x="1707" y="37670"/>
                  </a:lnTo>
                  <a:lnTo>
                    <a:pt x="1342" y="37975"/>
                  </a:lnTo>
                  <a:lnTo>
                    <a:pt x="1037" y="38157"/>
                  </a:lnTo>
                  <a:lnTo>
                    <a:pt x="732" y="38279"/>
                  </a:lnTo>
                  <a:lnTo>
                    <a:pt x="549" y="38279"/>
                  </a:lnTo>
                  <a:lnTo>
                    <a:pt x="366" y="38218"/>
                  </a:lnTo>
                  <a:lnTo>
                    <a:pt x="305" y="38218"/>
                  </a:lnTo>
                  <a:lnTo>
                    <a:pt x="245" y="38157"/>
                  </a:lnTo>
                  <a:lnTo>
                    <a:pt x="305" y="38096"/>
                  </a:lnTo>
                  <a:lnTo>
                    <a:pt x="366" y="37975"/>
                  </a:lnTo>
                  <a:lnTo>
                    <a:pt x="976" y="37609"/>
                  </a:lnTo>
                  <a:lnTo>
                    <a:pt x="1403" y="37182"/>
                  </a:lnTo>
                  <a:lnTo>
                    <a:pt x="2317" y="36207"/>
                  </a:lnTo>
                  <a:lnTo>
                    <a:pt x="2805" y="35780"/>
                  </a:lnTo>
                  <a:lnTo>
                    <a:pt x="3048" y="35597"/>
                  </a:lnTo>
                  <a:lnTo>
                    <a:pt x="3353" y="35415"/>
                  </a:lnTo>
                  <a:lnTo>
                    <a:pt x="3780" y="35354"/>
                  </a:lnTo>
                  <a:lnTo>
                    <a:pt x="4024" y="35354"/>
                  </a:lnTo>
                  <a:lnTo>
                    <a:pt x="4206" y="35415"/>
                  </a:lnTo>
                  <a:lnTo>
                    <a:pt x="4389" y="35536"/>
                  </a:lnTo>
                  <a:lnTo>
                    <a:pt x="4511" y="35658"/>
                  </a:lnTo>
                  <a:lnTo>
                    <a:pt x="4633" y="35658"/>
                  </a:lnTo>
                  <a:lnTo>
                    <a:pt x="4694" y="35597"/>
                  </a:lnTo>
                  <a:lnTo>
                    <a:pt x="4694" y="35475"/>
                  </a:lnTo>
                  <a:lnTo>
                    <a:pt x="4633" y="35415"/>
                  </a:lnTo>
                  <a:lnTo>
                    <a:pt x="4450" y="35232"/>
                  </a:lnTo>
                  <a:lnTo>
                    <a:pt x="4206" y="35171"/>
                  </a:lnTo>
                  <a:lnTo>
                    <a:pt x="4389" y="34866"/>
                  </a:lnTo>
                  <a:lnTo>
                    <a:pt x="4511" y="34500"/>
                  </a:lnTo>
                  <a:lnTo>
                    <a:pt x="4755" y="33830"/>
                  </a:lnTo>
                  <a:lnTo>
                    <a:pt x="5060" y="32915"/>
                  </a:lnTo>
                  <a:lnTo>
                    <a:pt x="5304" y="32001"/>
                  </a:lnTo>
                  <a:lnTo>
                    <a:pt x="5730" y="30294"/>
                  </a:lnTo>
                  <a:lnTo>
                    <a:pt x="5974" y="29380"/>
                  </a:lnTo>
                  <a:lnTo>
                    <a:pt x="6340" y="28588"/>
                  </a:lnTo>
                  <a:lnTo>
                    <a:pt x="6584" y="27978"/>
                  </a:lnTo>
                  <a:lnTo>
                    <a:pt x="6949" y="27369"/>
                  </a:lnTo>
                  <a:lnTo>
                    <a:pt x="7498" y="26637"/>
                  </a:lnTo>
                  <a:lnTo>
                    <a:pt x="7742" y="26333"/>
                  </a:lnTo>
                  <a:lnTo>
                    <a:pt x="7864" y="25967"/>
                  </a:lnTo>
                  <a:lnTo>
                    <a:pt x="8108" y="25296"/>
                  </a:lnTo>
                  <a:lnTo>
                    <a:pt x="8351" y="23833"/>
                  </a:lnTo>
                  <a:lnTo>
                    <a:pt x="9144" y="20054"/>
                  </a:lnTo>
                  <a:lnTo>
                    <a:pt x="9327" y="18957"/>
                  </a:lnTo>
                  <a:lnTo>
                    <a:pt x="9448" y="17799"/>
                  </a:lnTo>
                  <a:lnTo>
                    <a:pt x="9448" y="17007"/>
                  </a:lnTo>
                  <a:lnTo>
                    <a:pt x="9570" y="16275"/>
                  </a:lnTo>
                  <a:lnTo>
                    <a:pt x="9631" y="15910"/>
                  </a:lnTo>
                  <a:lnTo>
                    <a:pt x="9753" y="15544"/>
                  </a:lnTo>
                  <a:lnTo>
                    <a:pt x="9936" y="15178"/>
                  </a:lnTo>
                  <a:lnTo>
                    <a:pt x="10180" y="14873"/>
                  </a:lnTo>
                  <a:lnTo>
                    <a:pt x="10424" y="14569"/>
                  </a:lnTo>
                  <a:lnTo>
                    <a:pt x="10668" y="14264"/>
                  </a:lnTo>
                  <a:lnTo>
                    <a:pt x="11338" y="13776"/>
                  </a:lnTo>
                  <a:lnTo>
                    <a:pt x="12009" y="13350"/>
                  </a:lnTo>
                  <a:lnTo>
                    <a:pt x="12862" y="12984"/>
                  </a:lnTo>
                  <a:lnTo>
                    <a:pt x="13776" y="12679"/>
                  </a:lnTo>
                  <a:lnTo>
                    <a:pt x="14690" y="12496"/>
                  </a:lnTo>
                  <a:lnTo>
                    <a:pt x="15117" y="12313"/>
                  </a:lnTo>
                  <a:lnTo>
                    <a:pt x="15300" y="12130"/>
                  </a:lnTo>
                  <a:lnTo>
                    <a:pt x="15483" y="11948"/>
                  </a:lnTo>
                  <a:lnTo>
                    <a:pt x="15605" y="11765"/>
                  </a:lnTo>
                  <a:lnTo>
                    <a:pt x="15727" y="11521"/>
                  </a:lnTo>
                  <a:lnTo>
                    <a:pt x="15788" y="11094"/>
                  </a:lnTo>
                  <a:lnTo>
                    <a:pt x="15849" y="10668"/>
                  </a:lnTo>
                  <a:lnTo>
                    <a:pt x="15788" y="10180"/>
                  </a:lnTo>
                  <a:close/>
                  <a:moveTo>
                    <a:pt x="17555" y="1"/>
                  </a:moveTo>
                  <a:lnTo>
                    <a:pt x="16824" y="123"/>
                  </a:lnTo>
                  <a:lnTo>
                    <a:pt x="16214" y="245"/>
                  </a:lnTo>
                  <a:lnTo>
                    <a:pt x="15666" y="488"/>
                  </a:lnTo>
                  <a:lnTo>
                    <a:pt x="15178" y="854"/>
                  </a:lnTo>
                  <a:lnTo>
                    <a:pt x="14751" y="1281"/>
                  </a:lnTo>
                  <a:lnTo>
                    <a:pt x="14508" y="1586"/>
                  </a:lnTo>
                  <a:lnTo>
                    <a:pt x="14325" y="1951"/>
                  </a:lnTo>
                  <a:lnTo>
                    <a:pt x="14020" y="2683"/>
                  </a:lnTo>
                  <a:lnTo>
                    <a:pt x="13837" y="3475"/>
                  </a:lnTo>
                  <a:lnTo>
                    <a:pt x="13776" y="4268"/>
                  </a:lnTo>
                  <a:lnTo>
                    <a:pt x="13776" y="5060"/>
                  </a:lnTo>
                  <a:lnTo>
                    <a:pt x="13837" y="5852"/>
                  </a:lnTo>
                  <a:lnTo>
                    <a:pt x="13959" y="6645"/>
                  </a:lnTo>
                  <a:lnTo>
                    <a:pt x="14142" y="7376"/>
                  </a:lnTo>
                  <a:lnTo>
                    <a:pt x="14386" y="8108"/>
                  </a:lnTo>
                  <a:lnTo>
                    <a:pt x="14751" y="8839"/>
                  </a:lnTo>
                  <a:lnTo>
                    <a:pt x="15056" y="9388"/>
                  </a:lnTo>
                  <a:lnTo>
                    <a:pt x="15300" y="9631"/>
                  </a:lnTo>
                  <a:lnTo>
                    <a:pt x="15544" y="9875"/>
                  </a:lnTo>
                  <a:lnTo>
                    <a:pt x="15605" y="9997"/>
                  </a:lnTo>
                  <a:lnTo>
                    <a:pt x="15605" y="10119"/>
                  </a:lnTo>
                  <a:lnTo>
                    <a:pt x="15605" y="10424"/>
                  </a:lnTo>
                  <a:lnTo>
                    <a:pt x="15605" y="11155"/>
                  </a:lnTo>
                  <a:lnTo>
                    <a:pt x="15544" y="11399"/>
                  </a:lnTo>
                  <a:lnTo>
                    <a:pt x="15422" y="11643"/>
                  </a:lnTo>
                  <a:lnTo>
                    <a:pt x="15239" y="11887"/>
                  </a:lnTo>
                  <a:lnTo>
                    <a:pt x="15056" y="12070"/>
                  </a:lnTo>
                  <a:lnTo>
                    <a:pt x="14690" y="12252"/>
                  </a:lnTo>
                  <a:lnTo>
                    <a:pt x="14325" y="12313"/>
                  </a:lnTo>
                  <a:lnTo>
                    <a:pt x="13532" y="12496"/>
                  </a:lnTo>
                  <a:lnTo>
                    <a:pt x="12801" y="12740"/>
                  </a:lnTo>
                  <a:lnTo>
                    <a:pt x="12069" y="12984"/>
                  </a:lnTo>
                  <a:lnTo>
                    <a:pt x="11399" y="13350"/>
                  </a:lnTo>
                  <a:lnTo>
                    <a:pt x="10729" y="13776"/>
                  </a:lnTo>
                  <a:lnTo>
                    <a:pt x="10180" y="14325"/>
                  </a:lnTo>
                  <a:lnTo>
                    <a:pt x="9753" y="14873"/>
                  </a:lnTo>
                  <a:lnTo>
                    <a:pt x="9570" y="15239"/>
                  </a:lnTo>
                  <a:lnTo>
                    <a:pt x="9388" y="15544"/>
                  </a:lnTo>
                  <a:lnTo>
                    <a:pt x="9266" y="15971"/>
                  </a:lnTo>
                  <a:lnTo>
                    <a:pt x="9205" y="16336"/>
                  </a:lnTo>
                  <a:lnTo>
                    <a:pt x="9144" y="16946"/>
                  </a:lnTo>
                  <a:lnTo>
                    <a:pt x="9083" y="17555"/>
                  </a:lnTo>
                  <a:lnTo>
                    <a:pt x="9022" y="18348"/>
                  </a:lnTo>
                  <a:lnTo>
                    <a:pt x="8961" y="19140"/>
                  </a:lnTo>
                  <a:lnTo>
                    <a:pt x="8778" y="19932"/>
                  </a:lnTo>
                  <a:lnTo>
                    <a:pt x="8108" y="23102"/>
                  </a:lnTo>
                  <a:lnTo>
                    <a:pt x="7803" y="24687"/>
                  </a:lnTo>
                  <a:lnTo>
                    <a:pt x="7742" y="25235"/>
                  </a:lnTo>
                  <a:lnTo>
                    <a:pt x="7559" y="25784"/>
                  </a:lnTo>
                  <a:lnTo>
                    <a:pt x="7376" y="26211"/>
                  </a:lnTo>
                  <a:lnTo>
                    <a:pt x="7071" y="26637"/>
                  </a:lnTo>
                  <a:lnTo>
                    <a:pt x="6767" y="27003"/>
                  </a:lnTo>
                  <a:lnTo>
                    <a:pt x="6523" y="27430"/>
                  </a:lnTo>
                  <a:lnTo>
                    <a:pt x="6218" y="27917"/>
                  </a:lnTo>
                  <a:lnTo>
                    <a:pt x="5974" y="28405"/>
                  </a:lnTo>
                  <a:lnTo>
                    <a:pt x="5608" y="29502"/>
                  </a:lnTo>
                  <a:lnTo>
                    <a:pt x="5304" y="30599"/>
                  </a:lnTo>
                  <a:lnTo>
                    <a:pt x="5060" y="31696"/>
                  </a:lnTo>
                  <a:lnTo>
                    <a:pt x="4755" y="33037"/>
                  </a:lnTo>
                  <a:lnTo>
                    <a:pt x="4572" y="33647"/>
                  </a:lnTo>
                  <a:lnTo>
                    <a:pt x="4389" y="34256"/>
                  </a:lnTo>
                  <a:lnTo>
                    <a:pt x="4267" y="34561"/>
                  </a:lnTo>
                  <a:lnTo>
                    <a:pt x="4085" y="34927"/>
                  </a:lnTo>
                  <a:lnTo>
                    <a:pt x="4024" y="35049"/>
                  </a:lnTo>
                  <a:lnTo>
                    <a:pt x="3902" y="35110"/>
                  </a:lnTo>
                  <a:lnTo>
                    <a:pt x="3597" y="35110"/>
                  </a:lnTo>
                  <a:lnTo>
                    <a:pt x="3292" y="35232"/>
                  </a:lnTo>
                  <a:lnTo>
                    <a:pt x="2987" y="35354"/>
                  </a:lnTo>
                  <a:lnTo>
                    <a:pt x="2683" y="35536"/>
                  </a:lnTo>
                  <a:lnTo>
                    <a:pt x="2439" y="35719"/>
                  </a:lnTo>
                  <a:lnTo>
                    <a:pt x="1890" y="36268"/>
                  </a:lnTo>
                  <a:lnTo>
                    <a:pt x="1464" y="36755"/>
                  </a:lnTo>
                  <a:lnTo>
                    <a:pt x="1037" y="37243"/>
                  </a:lnTo>
                  <a:lnTo>
                    <a:pt x="793" y="37426"/>
                  </a:lnTo>
                  <a:lnTo>
                    <a:pt x="488" y="37609"/>
                  </a:lnTo>
                  <a:lnTo>
                    <a:pt x="245" y="37792"/>
                  </a:lnTo>
                  <a:lnTo>
                    <a:pt x="123" y="37914"/>
                  </a:lnTo>
                  <a:lnTo>
                    <a:pt x="1" y="38036"/>
                  </a:lnTo>
                  <a:lnTo>
                    <a:pt x="1" y="38218"/>
                  </a:lnTo>
                  <a:lnTo>
                    <a:pt x="123" y="38401"/>
                  </a:lnTo>
                  <a:lnTo>
                    <a:pt x="366" y="38523"/>
                  </a:lnTo>
                  <a:lnTo>
                    <a:pt x="671" y="38523"/>
                  </a:lnTo>
                  <a:lnTo>
                    <a:pt x="976" y="38462"/>
                  </a:lnTo>
                  <a:lnTo>
                    <a:pt x="1220" y="38401"/>
                  </a:lnTo>
                  <a:lnTo>
                    <a:pt x="1464" y="38218"/>
                  </a:lnTo>
                  <a:lnTo>
                    <a:pt x="1646" y="38036"/>
                  </a:lnTo>
                  <a:lnTo>
                    <a:pt x="1829" y="37853"/>
                  </a:lnTo>
                  <a:lnTo>
                    <a:pt x="1890" y="37792"/>
                  </a:lnTo>
                  <a:lnTo>
                    <a:pt x="1951" y="37792"/>
                  </a:lnTo>
                  <a:lnTo>
                    <a:pt x="1890" y="38036"/>
                  </a:lnTo>
                  <a:lnTo>
                    <a:pt x="1829" y="38218"/>
                  </a:lnTo>
                  <a:lnTo>
                    <a:pt x="1403" y="39011"/>
                  </a:lnTo>
                  <a:lnTo>
                    <a:pt x="915" y="39803"/>
                  </a:lnTo>
                  <a:lnTo>
                    <a:pt x="427" y="40596"/>
                  </a:lnTo>
                  <a:lnTo>
                    <a:pt x="366" y="40778"/>
                  </a:lnTo>
                  <a:lnTo>
                    <a:pt x="305" y="40961"/>
                  </a:lnTo>
                  <a:lnTo>
                    <a:pt x="366" y="41144"/>
                  </a:lnTo>
                  <a:lnTo>
                    <a:pt x="488" y="41266"/>
                  </a:lnTo>
                  <a:lnTo>
                    <a:pt x="671" y="41266"/>
                  </a:lnTo>
                  <a:lnTo>
                    <a:pt x="854" y="41144"/>
                  </a:lnTo>
                  <a:lnTo>
                    <a:pt x="1098" y="40900"/>
                  </a:lnTo>
                  <a:lnTo>
                    <a:pt x="2012" y="39620"/>
                  </a:lnTo>
                  <a:lnTo>
                    <a:pt x="1281" y="41083"/>
                  </a:lnTo>
                  <a:lnTo>
                    <a:pt x="1098" y="41510"/>
                  </a:lnTo>
                  <a:lnTo>
                    <a:pt x="1037" y="41754"/>
                  </a:lnTo>
                  <a:lnTo>
                    <a:pt x="1037" y="41997"/>
                  </a:lnTo>
                  <a:lnTo>
                    <a:pt x="1098" y="42119"/>
                  </a:lnTo>
                  <a:lnTo>
                    <a:pt x="1220" y="42241"/>
                  </a:lnTo>
                  <a:lnTo>
                    <a:pt x="1403" y="42241"/>
                  </a:lnTo>
                  <a:lnTo>
                    <a:pt x="1525" y="42180"/>
                  </a:lnTo>
                  <a:lnTo>
                    <a:pt x="1707" y="42058"/>
                  </a:lnTo>
                  <a:lnTo>
                    <a:pt x="1829" y="41936"/>
                  </a:lnTo>
                  <a:lnTo>
                    <a:pt x="2012" y="41571"/>
                  </a:lnTo>
                  <a:lnTo>
                    <a:pt x="2317" y="40839"/>
                  </a:lnTo>
                  <a:lnTo>
                    <a:pt x="2561" y="40230"/>
                  </a:lnTo>
                  <a:lnTo>
                    <a:pt x="2744" y="39925"/>
                  </a:lnTo>
                  <a:lnTo>
                    <a:pt x="2926" y="39620"/>
                  </a:lnTo>
                  <a:lnTo>
                    <a:pt x="2866" y="39925"/>
                  </a:lnTo>
                  <a:lnTo>
                    <a:pt x="2805" y="40230"/>
                  </a:lnTo>
                  <a:lnTo>
                    <a:pt x="2561" y="40778"/>
                  </a:lnTo>
                  <a:lnTo>
                    <a:pt x="2256" y="41571"/>
                  </a:lnTo>
                  <a:lnTo>
                    <a:pt x="2134" y="41876"/>
                  </a:lnTo>
                  <a:lnTo>
                    <a:pt x="2134" y="42058"/>
                  </a:lnTo>
                  <a:lnTo>
                    <a:pt x="2195" y="42241"/>
                  </a:lnTo>
                  <a:lnTo>
                    <a:pt x="2317" y="42363"/>
                  </a:lnTo>
                  <a:lnTo>
                    <a:pt x="2622" y="42363"/>
                  </a:lnTo>
                  <a:lnTo>
                    <a:pt x="2744" y="42241"/>
                  </a:lnTo>
                  <a:lnTo>
                    <a:pt x="2926" y="41997"/>
                  </a:lnTo>
                  <a:lnTo>
                    <a:pt x="3109" y="41693"/>
                  </a:lnTo>
                  <a:lnTo>
                    <a:pt x="3414" y="40900"/>
                  </a:lnTo>
                  <a:lnTo>
                    <a:pt x="3719" y="40108"/>
                  </a:lnTo>
                  <a:lnTo>
                    <a:pt x="3597" y="40717"/>
                  </a:lnTo>
                  <a:lnTo>
                    <a:pt x="3536" y="41022"/>
                  </a:lnTo>
                  <a:lnTo>
                    <a:pt x="3536" y="41388"/>
                  </a:lnTo>
                  <a:lnTo>
                    <a:pt x="3536" y="41571"/>
                  </a:lnTo>
                  <a:lnTo>
                    <a:pt x="3597" y="41754"/>
                  </a:lnTo>
                  <a:lnTo>
                    <a:pt x="3780" y="41815"/>
                  </a:lnTo>
                  <a:lnTo>
                    <a:pt x="3902" y="41815"/>
                  </a:lnTo>
                  <a:lnTo>
                    <a:pt x="3963" y="41754"/>
                  </a:lnTo>
                  <a:lnTo>
                    <a:pt x="4085" y="41632"/>
                  </a:lnTo>
                  <a:lnTo>
                    <a:pt x="4206" y="41449"/>
                  </a:lnTo>
                  <a:lnTo>
                    <a:pt x="4328" y="41144"/>
                  </a:lnTo>
                  <a:lnTo>
                    <a:pt x="4694" y="39864"/>
                  </a:lnTo>
                  <a:lnTo>
                    <a:pt x="4938" y="39316"/>
                  </a:lnTo>
                  <a:lnTo>
                    <a:pt x="5243" y="38767"/>
                  </a:lnTo>
                  <a:lnTo>
                    <a:pt x="5547" y="37975"/>
                  </a:lnTo>
                  <a:lnTo>
                    <a:pt x="5730" y="37548"/>
                  </a:lnTo>
                  <a:lnTo>
                    <a:pt x="5852" y="37121"/>
                  </a:lnTo>
                  <a:lnTo>
                    <a:pt x="5852" y="36755"/>
                  </a:lnTo>
                  <a:lnTo>
                    <a:pt x="5852" y="36390"/>
                  </a:lnTo>
                  <a:lnTo>
                    <a:pt x="5791" y="36329"/>
                  </a:lnTo>
                  <a:lnTo>
                    <a:pt x="5791" y="36268"/>
                  </a:lnTo>
                  <a:lnTo>
                    <a:pt x="5913" y="36085"/>
                  </a:lnTo>
                  <a:lnTo>
                    <a:pt x="6218" y="35597"/>
                  </a:lnTo>
                  <a:lnTo>
                    <a:pt x="7620" y="33464"/>
                  </a:lnTo>
                  <a:lnTo>
                    <a:pt x="8351" y="32245"/>
                  </a:lnTo>
                  <a:lnTo>
                    <a:pt x="9083" y="30965"/>
                  </a:lnTo>
                  <a:lnTo>
                    <a:pt x="9388" y="30355"/>
                  </a:lnTo>
                  <a:lnTo>
                    <a:pt x="9692" y="29746"/>
                  </a:lnTo>
                  <a:lnTo>
                    <a:pt x="9936" y="29075"/>
                  </a:lnTo>
                  <a:lnTo>
                    <a:pt x="10119" y="28405"/>
                  </a:lnTo>
                  <a:lnTo>
                    <a:pt x="10241" y="27673"/>
                  </a:lnTo>
                  <a:lnTo>
                    <a:pt x="10363" y="27369"/>
                  </a:lnTo>
                  <a:lnTo>
                    <a:pt x="10546" y="27003"/>
                  </a:lnTo>
                  <a:lnTo>
                    <a:pt x="10911" y="26333"/>
                  </a:lnTo>
                  <a:lnTo>
                    <a:pt x="11277" y="25601"/>
                  </a:lnTo>
                  <a:lnTo>
                    <a:pt x="11765" y="24321"/>
                  </a:lnTo>
                  <a:lnTo>
                    <a:pt x="12252" y="22980"/>
                  </a:lnTo>
                  <a:lnTo>
                    <a:pt x="12496" y="24016"/>
                  </a:lnTo>
                  <a:lnTo>
                    <a:pt x="12740" y="25113"/>
                  </a:lnTo>
                  <a:lnTo>
                    <a:pt x="12862" y="25662"/>
                  </a:lnTo>
                  <a:lnTo>
                    <a:pt x="12923" y="26272"/>
                  </a:lnTo>
                  <a:lnTo>
                    <a:pt x="12923" y="26881"/>
                  </a:lnTo>
                  <a:lnTo>
                    <a:pt x="12801" y="27430"/>
                  </a:lnTo>
                  <a:lnTo>
                    <a:pt x="12618" y="28222"/>
                  </a:lnTo>
                  <a:lnTo>
                    <a:pt x="12374" y="29014"/>
                  </a:lnTo>
                  <a:lnTo>
                    <a:pt x="11765" y="30477"/>
                  </a:lnTo>
                  <a:lnTo>
                    <a:pt x="11155" y="32001"/>
                  </a:lnTo>
                  <a:lnTo>
                    <a:pt x="10729" y="33525"/>
                  </a:lnTo>
                  <a:lnTo>
                    <a:pt x="10546" y="34317"/>
                  </a:lnTo>
                  <a:lnTo>
                    <a:pt x="10363" y="35171"/>
                  </a:lnTo>
                  <a:lnTo>
                    <a:pt x="10302" y="35963"/>
                  </a:lnTo>
                  <a:lnTo>
                    <a:pt x="10241" y="36755"/>
                  </a:lnTo>
                  <a:lnTo>
                    <a:pt x="10180" y="37609"/>
                  </a:lnTo>
                  <a:lnTo>
                    <a:pt x="10241" y="38401"/>
                  </a:lnTo>
                  <a:lnTo>
                    <a:pt x="10302" y="39255"/>
                  </a:lnTo>
                  <a:lnTo>
                    <a:pt x="10424" y="40047"/>
                  </a:lnTo>
                  <a:lnTo>
                    <a:pt x="10668" y="41693"/>
                  </a:lnTo>
                  <a:lnTo>
                    <a:pt x="11033" y="43338"/>
                  </a:lnTo>
                  <a:lnTo>
                    <a:pt x="11948" y="46508"/>
                  </a:lnTo>
                  <a:lnTo>
                    <a:pt x="12374" y="48093"/>
                  </a:lnTo>
                  <a:lnTo>
                    <a:pt x="12740" y="49678"/>
                  </a:lnTo>
                  <a:lnTo>
                    <a:pt x="12984" y="51323"/>
                  </a:lnTo>
                  <a:lnTo>
                    <a:pt x="13045" y="52116"/>
                  </a:lnTo>
                  <a:lnTo>
                    <a:pt x="13106" y="52908"/>
                  </a:lnTo>
                  <a:lnTo>
                    <a:pt x="13045" y="54249"/>
                  </a:lnTo>
                  <a:lnTo>
                    <a:pt x="12984" y="55529"/>
                  </a:lnTo>
                  <a:lnTo>
                    <a:pt x="12801" y="57175"/>
                  </a:lnTo>
                  <a:lnTo>
                    <a:pt x="12679" y="58028"/>
                  </a:lnTo>
                  <a:lnTo>
                    <a:pt x="12618" y="58820"/>
                  </a:lnTo>
                  <a:lnTo>
                    <a:pt x="12618" y="59674"/>
                  </a:lnTo>
                  <a:lnTo>
                    <a:pt x="12679" y="60527"/>
                  </a:lnTo>
                  <a:lnTo>
                    <a:pt x="12801" y="61320"/>
                  </a:lnTo>
                  <a:lnTo>
                    <a:pt x="12923" y="62173"/>
                  </a:lnTo>
                  <a:lnTo>
                    <a:pt x="13289" y="63819"/>
                  </a:lnTo>
                  <a:lnTo>
                    <a:pt x="13654" y="65464"/>
                  </a:lnTo>
                  <a:lnTo>
                    <a:pt x="14447" y="68756"/>
                  </a:lnTo>
                  <a:lnTo>
                    <a:pt x="14812" y="70402"/>
                  </a:lnTo>
                  <a:lnTo>
                    <a:pt x="14934" y="71255"/>
                  </a:lnTo>
                  <a:lnTo>
                    <a:pt x="15056" y="72047"/>
                  </a:lnTo>
                  <a:lnTo>
                    <a:pt x="15117" y="72474"/>
                  </a:lnTo>
                  <a:lnTo>
                    <a:pt x="15056" y="72840"/>
                  </a:lnTo>
                  <a:lnTo>
                    <a:pt x="14873" y="73632"/>
                  </a:lnTo>
                  <a:lnTo>
                    <a:pt x="14569" y="74363"/>
                  </a:lnTo>
                  <a:lnTo>
                    <a:pt x="14203" y="75034"/>
                  </a:lnTo>
                  <a:lnTo>
                    <a:pt x="13837" y="75522"/>
                  </a:lnTo>
                  <a:lnTo>
                    <a:pt x="13410" y="75887"/>
                  </a:lnTo>
                  <a:lnTo>
                    <a:pt x="13289" y="76070"/>
                  </a:lnTo>
                  <a:lnTo>
                    <a:pt x="13289" y="76253"/>
                  </a:lnTo>
                  <a:lnTo>
                    <a:pt x="13289" y="76497"/>
                  </a:lnTo>
                  <a:lnTo>
                    <a:pt x="13410" y="76619"/>
                  </a:lnTo>
                  <a:lnTo>
                    <a:pt x="13593" y="76741"/>
                  </a:lnTo>
                  <a:lnTo>
                    <a:pt x="13776" y="76802"/>
                  </a:lnTo>
                  <a:lnTo>
                    <a:pt x="14264" y="76802"/>
                  </a:lnTo>
                  <a:lnTo>
                    <a:pt x="14508" y="76984"/>
                  </a:lnTo>
                  <a:lnTo>
                    <a:pt x="14812" y="77045"/>
                  </a:lnTo>
                  <a:lnTo>
                    <a:pt x="15239" y="77167"/>
                  </a:lnTo>
                  <a:lnTo>
                    <a:pt x="15605" y="77167"/>
                  </a:lnTo>
                  <a:lnTo>
                    <a:pt x="15971" y="77106"/>
                  </a:lnTo>
                  <a:lnTo>
                    <a:pt x="16092" y="77106"/>
                  </a:lnTo>
                  <a:lnTo>
                    <a:pt x="16214" y="77167"/>
                  </a:lnTo>
                  <a:lnTo>
                    <a:pt x="16397" y="77289"/>
                  </a:lnTo>
                  <a:lnTo>
                    <a:pt x="16580" y="77289"/>
                  </a:lnTo>
                  <a:lnTo>
                    <a:pt x="16946" y="77350"/>
                  </a:lnTo>
                  <a:lnTo>
                    <a:pt x="17311" y="77289"/>
                  </a:lnTo>
                  <a:lnTo>
                    <a:pt x="17433" y="77228"/>
                  </a:lnTo>
                  <a:lnTo>
                    <a:pt x="17494" y="77106"/>
                  </a:lnTo>
                  <a:lnTo>
                    <a:pt x="17555" y="76863"/>
                  </a:lnTo>
                  <a:lnTo>
                    <a:pt x="17677" y="76131"/>
                  </a:lnTo>
                  <a:lnTo>
                    <a:pt x="17677" y="75339"/>
                  </a:lnTo>
                  <a:lnTo>
                    <a:pt x="17738" y="76131"/>
                  </a:lnTo>
                  <a:lnTo>
                    <a:pt x="17799" y="76924"/>
                  </a:lnTo>
                  <a:lnTo>
                    <a:pt x="17860" y="77106"/>
                  </a:lnTo>
                  <a:lnTo>
                    <a:pt x="17921" y="77228"/>
                  </a:lnTo>
                  <a:lnTo>
                    <a:pt x="18043" y="77289"/>
                  </a:lnTo>
                  <a:lnTo>
                    <a:pt x="18226" y="77350"/>
                  </a:lnTo>
                  <a:lnTo>
                    <a:pt x="18470" y="77350"/>
                  </a:lnTo>
                  <a:lnTo>
                    <a:pt x="18835" y="77289"/>
                  </a:lnTo>
                  <a:lnTo>
                    <a:pt x="19140" y="77167"/>
                  </a:lnTo>
                  <a:lnTo>
                    <a:pt x="19262" y="77106"/>
                  </a:lnTo>
                  <a:lnTo>
                    <a:pt x="19384" y="77106"/>
                  </a:lnTo>
                  <a:lnTo>
                    <a:pt x="19750" y="77167"/>
                  </a:lnTo>
                  <a:lnTo>
                    <a:pt x="20176" y="77167"/>
                  </a:lnTo>
                  <a:lnTo>
                    <a:pt x="20542" y="77106"/>
                  </a:lnTo>
                  <a:lnTo>
                    <a:pt x="20847" y="76924"/>
                  </a:lnTo>
                  <a:lnTo>
                    <a:pt x="21152" y="76802"/>
                  </a:lnTo>
                  <a:lnTo>
                    <a:pt x="21578" y="76802"/>
                  </a:lnTo>
                  <a:lnTo>
                    <a:pt x="21761" y="76741"/>
                  </a:lnTo>
                  <a:lnTo>
                    <a:pt x="21944" y="76619"/>
                  </a:lnTo>
                  <a:lnTo>
                    <a:pt x="22066" y="76436"/>
                  </a:lnTo>
                  <a:lnTo>
                    <a:pt x="22127" y="76253"/>
                  </a:lnTo>
                  <a:lnTo>
                    <a:pt x="22066" y="76070"/>
                  </a:lnTo>
                  <a:lnTo>
                    <a:pt x="21883" y="75887"/>
                  </a:lnTo>
                  <a:lnTo>
                    <a:pt x="21639" y="75704"/>
                  </a:lnTo>
                  <a:lnTo>
                    <a:pt x="21395" y="75461"/>
                  </a:lnTo>
                  <a:lnTo>
                    <a:pt x="21030" y="74851"/>
                  </a:lnTo>
                  <a:lnTo>
                    <a:pt x="20725" y="74242"/>
                  </a:lnTo>
                  <a:lnTo>
                    <a:pt x="20481" y="73571"/>
                  </a:lnTo>
                  <a:lnTo>
                    <a:pt x="20298" y="72901"/>
                  </a:lnTo>
                  <a:lnTo>
                    <a:pt x="20237" y="72718"/>
                  </a:lnTo>
                  <a:lnTo>
                    <a:pt x="20237" y="72474"/>
                  </a:lnTo>
                  <a:lnTo>
                    <a:pt x="20298" y="72047"/>
                  </a:lnTo>
                  <a:lnTo>
                    <a:pt x="20420" y="71194"/>
                  </a:lnTo>
                  <a:lnTo>
                    <a:pt x="20603" y="70402"/>
                  </a:lnTo>
                  <a:lnTo>
                    <a:pt x="20908" y="68756"/>
                  </a:lnTo>
                  <a:lnTo>
                    <a:pt x="21334" y="67110"/>
                  </a:lnTo>
                  <a:lnTo>
                    <a:pt x="22127" y="63819"/>
                  </a:lnTo>
                  <a:lnTo>
                    <a:pt x="22432" y="62173"/>
                  </a:lnTo>
                  <a:lnTo>
                    <a:pt x="22736" y="60527"/>
                  </a:lnTo>
                  <a:lnTo>
                    <a:pt x="22736" y="59674"/>
                  </a:lnTo>
                  <a:lnTo>
                    <a:pt x="22736" y="58820"/>
                  </a:lnTo>
                  <a:lnTo>
                    <a:pt x="22675" y="57967"/>
                  </a:lnTo>
                  <a:lnTo>
                    <a:pt x="22554" y="57114"/>
                  </a:lnTo>
                  <a:lnTo>
                    <a:pt x="22371" y="55468"/>
                  </a:lnTo>
                  <a:lnTo>
                    <a:pt x="22310" y="53822"/>
                  </a:lnTo>
                  <a:lnTo>
                    <a:pt x="22310" y="52359"/>
                  </a:lnTo>
                  <a:lnTo>
                    <a:pt x="22432" y="50958"/>
                  </a:lnTo>
                  <a:lnTo>
                    <a:pt x="22675" y="49556"/>
                  </a:lnTo>
                  <a:lnTo>
                    <a:pt x="22980" y="48154"/>
                  </a:lnTo>
                  <a:lnTo>
                    <a:pt x="23894" y="44923"/>
                  </a:lnTo>
                  <a:lnTo>
                    <a:pt x="24321" y="43338"/>
                  </a:lnTo>
                  <a:lnTo>
                    <a:pt x="24687" y="41693"/>
                  </a:lnTo>
                  <a:lnTo>
                    <a:pt x="24931" y="40047"/>
                  </a:lnTo>
                  <a:lnTo>
                    <a:pt x="25114" y="38401"/>
                  </a:lnTo>
                  <a:lnTo>
                    <a:pt x="25175" y="37609"/>
                  </a:lnTo>
                  <a:lnTo>
                    <a:pt x="25175" y="36755"/>
                  </a:lnTo>
                  <a:lnTo>
                    <a:pt x="25114" y="35902"/>
                  </a:lnTo>
                  <a:lnTo>
                    <a:pt x="24992" y="35049"/>
                  </a:lnTo>
                  <a:lnTo>
                    <a:pt x="24870" y="34256"/>
                  </a:lnTo>
                  <a:lnTo>
                    <a:pt x="24626" y="33464"/>
                  </a:lnTo>
                  <a:lnTo>
                    <a:pt x="24199" y="31940"/>
                  </a:lnTo>
                  <a:lnTo>
                    <a:pt x="23894" y="31209"/>
                  </a:lnTo>
                  <a:lnTo>
                    <a:pt x="23590" y="30477"/>
                  </a:lnTo>
                  <a:lnTo>
                    <a:pt x="23285" y="29746"/>
                  </a:lnTo>
                  <a:lnTo>
                    <a:pt x="22980" y="29014"/>
                  </a:lnTo>
                  <a:lnTo>
                    <a:pt x="22736" y="28222"/>
                  </a:lnTo>
                  <a:lnTo>
                    <a:pt x="22554" y="27430"/>
                  </a:lnTo>
                  <a:lnTo>
                    <a:pt x="22432" y="26576"/>
                  </a:lnTo>
                  <a:lnTo>
                    <a:pt x="22493" y="25784"/>
                  </a:lnTo>
                  <a:lnTo>
                    <a:pt x="22614" y="25174"/>
                  </a:lnTo>
                  <a:lnTo>
                    <a:pt x="22736" y="24565"/>
                  </a:lnTo>
                  <a:lnTo>
                    <a:pt x="23163" y="22980"/>
                  </a:lnTo>
                  <a:lnTo>
                    <a:pt x="23529" y="24138"/>
                  </a:lnTo>
                  <a:lnTo>
                    <a:pt x="23955" y="25296"/>
                  </a:lnTo>
                  <a:lnTo>
                    <a:pt x="24260" y="25967"/>
                  </a:lnTo>
                  <a:lnTo>
                    <a:pt x="24565" y="26576"/>
                  </a:lnTo>
                  <a:lnTo>
                    <a:pt x="24870" y="27125"/>
                  </a:lnTo>
                  <a:lnTo>
                    <a:pt x="25114" y="27734"/>
                  </a:lnTo>
                  <a:lnTo>
                    <a:pt x="25418" y="29075"/>
                  </a:lnTo>
                  <a:lnTo>
                    <a:pt x="25662" y="29685"/>
                  </a:lnTo>
                  <a:lnTo>
                    <a:pt x="25967" y="30355"/>
                  </a:lnTo>
                  <a:lnTo>
                    <a:pt x="26637" y="31635"/>
                  </a:lnTo>
                  <a:lnTo>
                    <a:pt x="27369" y="32855"/>
                  </a:lnTo>
                  <a:lnTo>
                    <a:pt x="28832" y="35171"/>
                  </a:lnTo>
                  <a:lnTo>
                    <a:pt x="29441" y="36085"/>
                  </a:lnTo>
                  <a:lnTo>
                    <a:pt x="29563" y="36207"/>
                  </a:lnTo>
                  <a:lnTo>
                    <a:pt x="29563" y="36329"/>
                  </a:lnTo>
                  <a:lnTo>
                    <a:pt x="29502" y="36390"/>
                  </a:lnTo>
                  <a:lnTo>
                    <a:pt x="29502" y="36755"/>
                  </a:lnTo>
                  <a:lnTo>
                    <a:pt x="29502" y="37121"/>
                  </a:lnTo>
                  <a:lnTo>
                    <a:pt x="29624" y="37487"/>
                  </a:lnTo>
                  <a:lnTo>
                    <a:pt x="29868" y="38157"/>
                  </a:lnTo>
                  <a:lnTo>
                    <a:pt x="30538" y="39498"/>
                  </a:lnTo>
                  <a:lnTo>
                    <a:pt x="30660" y="39803"/>
                  </a:lnTo>
                  <a:lnTo>
                    <a:pt x="30721" y="40108"/>
                  </a:lnTo>
                  <a:lnTo>
                    <a:pt x="30904" y="40717"/>
                  </a:lnTo>
                  <a:lnTo>
                    <a:pt x="31026" y="41205"/>
                  </a:lnTo>
                  <a:lnTo>
                    <a:pt x="31148" y="41449"/>
                  </a:lnTo>
                  <a:lnTo>
                    <a:pt x="31270" y="41632"/>
                  </a:lnTo>
                  <a:lnTo>
                    <a:pt x="31453" y="41754"/>
                  </a:lnTo>
                  <a:lnTo>
                    <a:pt x="31636" y="41815"/>
                  </a:lnTo>
                  <a:lnTo>
                    <a:pt x="31757" y="41693"/>
                  </a:lnTo>
                  <a:lnTo>
                    <a:pt x="31879" y="41449"/>
                  </a:lnTo>
                  <a:lnTo>
                    <a:pt x="31818" y="41144"/>
                  </a:lnTo>
                  <a:lnTo>
                    <a:pt x="31757" y="40778"/>
                  </a:lnTo>
                  <a:lnTo>
                    <a:pt x="31636" y="40108"/>
                  </a:lnTo>
                  <a:lnTo>
                    <a:pt x="31940" y="40900"/>
                  </a:lnTo>
                  <a:lnTo>
                    <a:pt x="32245" y="41632"/>
                  </a:lnTo>
                  <a:lnTo>
                    <a:pt x="32428" y="41997"/>
                  </a:lnTo>
                  <a:lnTo>
                    <a:pt x="32611" y="42241"/>
                  </a:lnTo>
                  <a:lnTo>
                    <a:pt x="32733" y="42363"/>
                  </a:lnTo>
                  <a:lnTo>
                    <a:pt x="33038" y="42363"/>
                  </a:lnTo>
                  <a:lnTo>
                    <a:pt x="33159" y="42241"/>
                  </a:lnTo>
                  <a:lnTo>
                    <a:pt x="33220" y="42058"/>
                  </a:lnTo>
                  <a:lnTo>
                    <a:pt x="33220" y="41876"/>
                  </a:lnTo>
                  <a:lnTo>
                    <a:pt x="33098" y="41571"/>
                  </a:lnTo>
                  <a:lnTo>
                    <a:pt x="32794" y="40778"/>
                  </a:lnTo>
                  <a:lnTo>
                    <a:pt x="32550" y="40230"/>
                  </a:lnTo>
                  <a:lnTo>
                    <a:pt x="32489" y="39925"/>
                  </a:lnTo>
                  <a:lnTo>
                    <a:pt x="32428" y="39620"/>
                  </a:lnTo>
                  <a:lnTo>
                    <a:pt x="32611" y="39925"/>
                  </a:lnTo>
                  <a:lnTo>
                    <a:pt x="32794" y="40230"/>
                  </a:lnTo>
                  <a:lnTo>
                    <a:pt x="33098" y="40900"/>
                  </a:lnTo>
                  <a:lnTo>
                    <a:pt x="33403" y="41632"/>
                  </a:lnTo>
                  <a:lnTo>
                    <a:pt x="33586" y="41936"/>
                  </a:lnTo>
                  <a:lnTo>
                    <a:pt x="33708" y="42119"/>
                  </a:lnTo>
                  <a:lnTo>
                    <a:pt x="33830" y="42180"/>
                  </a:lnTo>
                  <a:lnTo>
                    <a:pt x="34013" y="42241"/>
                  </a:lnTo>
                  <a:lnTo>
                    <a:pt x="34135" y="42180"/>
                  </a:lnTo>
                  <a:lnTo>
                    <a:pt x="34257" y="42119"/>
                  </a:lnTo>
                  <a:lnTo>
                    <a:pt x="34318" y="41936"/>
                  </a:lnTo>
                  <a:lnTo>
                    <a:pt x="34318" y="41754"/>
                  </a:lnTo>
                  <a:lnTo>
                    <a:pt x="34257" y="41510"/>
                  </a:lnTo>
                  <a:lnTo>
                    <a:pt x="34074" y="41083"/>
                  </a:lnTo>
                  <a:lnTo>
                    <a:pt x="33342" y="39620"/>
                  </a:lnTo>
                  <a:lnTo>
                    <a:pt x="34257" y="40839"/>
                  </a:lnTo>
                  <a:lnTo>
                    <a:pt x="34500" y="41144"/>
                  </a:lnTo>
                  <a:lnTo>
                    <a:pt x="34683" y="41266"/>
                  </a:lnTo>
                  <a:lnTo>
                    <a:pt x="34866" y="41266"/>
                  </a:lnTo>
                  <a:lnTo>
                    <a:pt x="34927" y="41205"/>
                  </a:lnTo>
                  <a:lnTo>
                    <a:pt x="34988" y="41144"/>
                  </a:lnTo>
                  <a:lnTo>
                    <a:pt x="35049" y="40961"/>
                  </a:lnTo>
                  <a:lnTo>
                    <a:pt x="34988" y="40778"/>
                  </a:lnTo>
                  <a:lnTo>
                    <a:pt x="34927" y="40596"/>
                  </a:lnTo>
                  <a:lnTo>
                    <a:pt x="34439" y="39803"/>
                  </a:lnTo>
                  <a:lnTo>
                    <a:pt x="34013" y="39011"/>
                  </a:lnTo>
                  <a:lnTo>
                    <a:pt x="33586" y="38218"/>
                  </a:lnTo>
                  <a:lnTo>
                    <a:pt x="33464" y="38036"/>
                  </a:lnTo>
                  <a:lnTo>
                    <a:pt x="33403" y="37792"/>
                  </a:lnTo>
                  <a:lnTo>
                    <a:pt x="33525" y="37792"/>
                  </a:lnTo>
                  <a:lnTo>
                    <a:pt x="33647" y="37914"/>
                  </a:lnTo>
                  <a:lnTo>
                    <a:pt x="33830" y="38218"/>
                  </a:lnTo>
                  <a:lnTo>
                    <a:pt x="34074" y="38340"/>
                  </a:lnTo>
                  <a:lnTo>
                    <a:pt x="34257" y="38401"/>
                  </a:lnTo>
                  <a:lnTo>
                    <a:pt x="34744" y="38523"/>
                  </a:lnTo>
                  <a:lnTo>
                    <a:pt x="35049" y="38523"/>
                  </a:lnTo>
                  <a:lnTo>
                    <a:pt x="35171" y="38462"/>
                  </a:lnTo>
                  <a:lnTo>
                    <a:pt x="35293" y="38340"/>
                  </a:lnTo>
                  <a:lnTo>
                    <a:pt x="35354" y="38157"/>
                  </a:lnTo>
                  <a:lnTo>
                    <a:pt x="35293" y="38036"/>
                  </a:lnTo>
                  <a:lnTo>
                    <a:pt x="35232" y="37853"/>
                  </a:lnTo>
                  <a:lnTo>
                    <a:pt x="35049" y="37731"/>
                  </a:lnTo>
                  <a:lnTo>
                    <a:pt x="34744" y="37548"/>
                  </a:lnTo>
                  <a:lnTo>
                    <a:pt x="34500" y="37365"/>
                  </a:lnTo>
                  <a:lnTo>
                    <a:pt x="34013" y="36877"/>
                  </a:lnTo>
                  <a:lnTo>
                    <a:pt x="33586" y="36390"/>
                  </a:lnTo>
                  <a:lnTo>
                    <a:pt x="33098" y="35902"/>
                  </a:lnTo>
                  <a:lnTo>
                    <a:pt x="32550" y="35415"/>
                  </a:lnTo>
                  <a:lnTo>
                    <a:pt x="32184" y="35293"/>
                  </a:lnTo>
                  <a:lnTo>
                    <a:pt x="31879" y="35110"/>
                  </a:lnTo>
                  <a:lnTo>
                    <a:pt x="31392" y="35110"/>
                  </a:lnTo>
                  <a:lnTo>
                    <a:pt x="31270" y="34988"/>
                  </a:lnTo>
                  <a:lnTo>
                    <a:pt x="31148" y="34805"/>
                  </a:lnTo>
                  <a:lnTo>
                    <a:pt x="31026" y="34439"/>
                  </a:lnTo>
                  <a:lnTo>
                    <a:pt x="30721" y="33647"/>
                  </a:lnTo>
                  <a:lnTo>
                    <a:pt x="30538" y="32794"/>
                  </a:lnTo>
                  <a:lnTo>
                    <a:pt x="30112" y="31026"/>
                  </a:lnTo>
                  <a:lnTo>
                    <a:pt x="29868" y="29990"/>
                  </a:lnTo>
                  <a:lnTo>
                    <a:pt x="29563" y="28954"/>
                  </a:lnTo>
                  <a:lnTo>
                    <a:pt x="29380" y="28405"/>
                  </a:lnTo>
                  <a:lnTo>
                    <a:pt x="29136" y="27917"/>
                  </a:lnTo>
                  <a:lnTo>
                    <a:pt x="28893" y="27430"/>
                  </a:lnTo>
                  <a:lnTo>
                    <a:pt x="28588" y="27003"/>
                  </a:lnTo>
                  <a:lnTo>
                    <a:pt x="28222" y="26515"/>
                  </a:lnTo>
                  <a:lnTo>
                    <a:pt x="28039" y="26272"/>
                  </a:lnTo>
                  <a:lnTo>
                    <a:pt x="27856" y="25967"/>
                  </a:lnTo>
                  <a:lnTo>
                    <a:pt x="27674" y="25479"/>
                  </a:lnTo>
                  <a:lnTo>
                    <a:pt x="27552" y="24931"/>
                  </a:lnTo>
                  <a:lnTo>
                    <a:pt x="27308" y="23468"/>
                  </a:lnTo>
                  <a:lnTo>
                    <a:pt x="27003" y="22066"/>
                  </a:lnTo>
                  <a:lnTo>
                    <a:pt x="26698" y="20664"/>
                  </a:lnTo>
                  <a:lnTo>
                    <a:pt x="26455" y="19262"/>
                  </a:lnTo>
                  <a:lnTo>
                    <a:pt x="26333" y="18470"/>
                  </a:lnTo>
                  <a:lnTo>
                    <a:pt x="26272" y="17616"/>
                  </a:lnTo>
                  <a:lnTo>
                    <a:pt x="26211" y="17129"/>
                  </a:lnTo>
                  <a:lnTo>
                    <a:pt x="26211" y="16580"/>
                  </a:lnTo>
                  <a:lnTo>
                    <a:pt x="26028" y="15849"/>
                  </a:lnTo>
                  <a:lnTo>
                    <a:pt x="25906" y="15483"/>
                  </a:lnTo>
                  <a:lnTo>
                    <a:pt x="25784" y="15178"/>
                  </a:lnTo>
                  <a:lnTo>
                    <a:pt x="25540" y="14812"/>
                  </a:lnTo>
                  <a:lnTo>
                    <a:pt x="25357" y="14508"/>
                  </a:lnTo>
                  <a:lnTo>
                    <a:pt x="24809" y="13959"/>
                  </a:lnTo>
                  <a:lnTo>
                    <a:pt x="24199" y="13471"/>
                  </a:lnTo>
                  <a:lnTo>
                    <a:pt x="23468" y="13106"/>
                  </a:lnTo>
                  <a:lnTo>
                    <a:pt x="22797" y="12801"/>
                  </a:lnTo>
                  <a:lnTo>
                    <a:pt x="22005" y="12557"/>
                  </a:lnTo>
                  <a:lnTo>
                    <a:pt x="21273" y="12374"/>
                  </a:lnTo>
                  <a:lnTo>
                    <a:pt x="20908" y="12313"/>
                  </a:lnTo>
                  <a:lnTo>
                    <a:pt x="20542" y="12191"/>
                  </a:lnTo>
                  <a:lnTo>
                    <a:pt x="20237" y="12009"/>
                  </a:lnTo>
                  <a:lnTo>
                    <a:pt x="19993" y="11765"/>
                  </a:lnTo>
                  <a:lnTo>
                    <a:pt x="19811" y="11521"/>
                  </a:lnTo>
                  <a:lnTo>
                    <a:pt x="19750" y="11155"/>
                  </a:lnTo>
                  <a:lnTo>
                    <a:pt x="19689" y="10850"/>
                  </a:lnTo>
                  <a:lnTo>
                    <a:pt x="19689" y="10485"/>
                  </a:lnTo>
                  <a:lnTo>
                    <a:pt x="19689" y="10119"/>
                  </a:lnTo>
                  <a:lnTo>
                    <a:pt x="19750" y="9997"/>
                  </a:lnTo>
                  <a:lnTo>
                    <a:pt x="19872" y="9875"/>
                  </a:lnTo>
                  <a:lnTo>
                    <a:pt x="20359" y="9327"/>
                  </a:lnTo>
                  <a:lnTo>
                    <a:pt x="20664" y="8717"/>
                  </a:lnTo>
                  <a:lnTo>
                    <a:pt x="21030" y="8047"/>
                  </a:lnTo>
                  <a:lnTo>
                    <a:pt x="21273" y="7315"/>
                  </a:lnTo>
                  <a:lnTo>
                    <a:pt x="21395" y="6523"/>
                  </a:lnTo>
                  <a:lnTo>
                    <a:pt x="21517" y="5730"/>
                  </a:lnTo>
                  <a:lnTo>
                    <a:pt x="21578" y="4938"/>
                  </a:lnTo>
                  <a:lnTo>
                    <a:pt x="21578" y="4085"/>
                  </a:lnTo>
                  <a:lnTo>
                    <a:pt x="21456" y="3292"/>
                  </a:lnTo>
                  <a:lnTo>
                    <a:pt x="21273" y="2500"/>
                  </a:lnTo>
                  <a:lnTo>
                    <a:pt x="21030" y="1951"/>
                  </a:lnTo>
                  <a:lnTo>
                    <a:pt x="20725" y="1403"/>
                  </a:lnTo>
                  <a:lnTo>
                    <a:pt x="20298" y="976"/>
                  </a:lnTo>
                  <a:lnTo>
                    <a:pt x="19811" y="610"/>
                  </a:lnTo>
                  <a:lnTo>
                    <a:pt x="19506" y="428"/>
                  </a:lnTo>
                  <a:lnTo>
                    <a:pt x="19140" y="245"/>
                  </a:lnTo>
                  <a:lnTo>
                    <a:pt x="18774" y="123"/>
                  </a:lnTo>
                  <a:lnTo>
                    <a:pt x="18348" y="62"/>
                  </a:lnTo>
                  <a:lnTo>
                    <a:pt x="17555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" name="Shape 118"/>
          <p:cNvGrpSpPr/>
          <p:nvPr/>
        </p:nvGrpSpPr>
        <p:grpSpPr>
          <a:xfrm>
            <a:off x="6971900" y="1140000"/>
            <a:ext cx="433800" cy="433800"/>
            <a:chOff x="5444475" y="717525"/>
            <a:chExt cx="433800" cy="433800"/>
          </a:xfrm>
        </p:grpSpPr>
        <p:sp>
          <p:nvSpPr>
            <p:cNvPr id="119" name="Shape 119"/>
            <p:cNvSpPr/>
            <p:nvPr/>
          </p:nvSpPr>
          <p:spPr>
            <a:xfrm>
              <a:off x="5444475" y="71752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5557157" y="830207"/>
              <a:ext cx="208199" cy="208199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5606247" y="879297"/>
              <a:ext cx="110099" cy="110099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" name="Shape 122"/>
          <p:cNvGrpSpPr/>
          <p:nvPr/>
        </p:nvGrpSpPr>
        <p:grpSpPr>
          <a:xfrm>
            <a:off x="7587139" y="3294275"/>
            <a:ext cx="433800" cy="433800"/>
            <a:chOff x="5382800" y="412975"/>
            <a:chExt cx="433800" cy="433800"/>
          </a:xfrm>
        </p:grpSpPr>
        <p:sp>
          <p:nvSpPr>
            <p:cNvPr id="123" name="Shape 123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5495482" y="525657"/>
              <a:ext cx="208199" cy="208199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5544572" y="574747"/>
              <a:ext cx="110099" cy="110099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4294967295" type="ctrTitle"/>
          </p:nvPr>
        </p:nvSpPr>
        <p:spPr>
          <a:xfrm>
            <a:off x="844425" y="1888150"/>
            <a:ext cx="5178599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/>
              <a:t>BIG CONCEPT</a:t>
            </a:r>
          </a:p>
        </p:txBody>
      </p:sp>
      <p:sp>
        <p:nvSpPr>
          <p:cNvPr id="131" name="Shape 131"/>
          <p:cNvSpPr txBox="1"/>
          <p:nvPr>
            <p:ph idx="4294967295" type="subTitle"/>
          </p:nvPr>
        </p:nvSpPr>
        <p:spPr>
          <a:xfrm>
            <a:off x="844425" y="3030550"/>
            <a:ext cx="5178599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Bring the attention of your audience over a key concept using icons or illustrations</a:t>
            </a:r>
          </a:p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-75" y="0"/>
            <a:ext cx="669599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grpSp>
        <p:nvGrpSpPr>
          <p:cNvPr id="133" name="Shape 133"/>
          <p:cNvGrpSpPr/>
          <p:nvPr/>
        </p:nvGrpSpPr>
        <p:grpSpPr>
          <a:xfrm>
            <a:off x="6228673" y="417730"/>
            <a:ext cx="2120984" cy="4361089"/>
            <a:chOff x="5160100" y="1609475"/>
            <a:chExt cx="975300" cy="2005375"/>
          </a:xfrm>
        </p:grpSpPr>
        <p:sp>
          <p:nvSpPr>
            <p:cNvPr id="134" name="Shape 134"/>
            <p:cNvSpPr/>
            <p:nvPr/>
          </p:nvSpPr>
          <p:spPr>
            <a:xfrm>
              <a:off x="5160100" y="1609475"/>
              <a:ext cx="975300" cy="2005375"/>
            </a:xfrm>
            <a:custGeom>
              <a:pathLst>
                <a:path extrusionOk="0" h="80215" w="39012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5160100" y="1609475"/>
              <a:ext cx="975300" cy="2005375"/>
            </a:xfrm>
            <a:custGeom>
              <a:pathLst>
                <a:path extrusionOk="0" h="80215" w="39012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36" name="Shape 136"/>
          <p:cNvSpPr/>
          <p:nvPr/>
        </p:nvSpPr>
        <p:spPr>
          <a:xfrm rot="4499367">
            <a:off x="7747457" y="360028"/>
            <a:ext cx="881477" cy="864587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A9D03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/>
        </p:nvSpPr>
        <p:spPr>
          <a:xfrm rot="2700000">
            <a:off x="5960305" y="1072526"/>
            <a:ext cx="669488" cy="669488"/>
          </a:xfrm>
          <a:prstGeom prst="teardrop">
            <a:avLst>
              <a:gd fmla="val 100000" name="adj"/>
            </a:avLst>
          </a:prstGeom>
          <a:solidFill>
            <a:srgbClr val="0DB7C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/>
        </p:nvSpPr>
        <p:spPr>
          <a:xfrm flipH="1" rot="-2700000">
            <a:off x="7667080" y="3007201"/>
            <a:ext cx="669488" cy="669488"/>
          </a:xfrm>
          <a:prstGeom prst="teardrop">
            <a:avLst>
              <a:gd fmla="val 100000" name="adj"/>
            </a:avLst>
          </a:prstGeom>
          <a:solidFill>
            <a:srgbClr val="F2474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39" name="Shape 139"/>
          <p:cNvGrpSpPr/>
          <p:nvPr/>
        </p:nvGrpSpPr>
        <p:grpSpPr>
          <a:xfrm>
            <a:off x="7841620" y="3181753"/>
            <a:ext cx="320398" cy="320377"/>
            <a:chOff x="1951075" y="2333250"/>
            <a:chExt cx="381200" cy="381175"/>
          </a:xfrm>
        </p:grpSpPr>
        <p:sp>
          <p:nvSpPr>
            <p:cNvPr id="140" name="Shape 140"/>
            <p:cNvSpPr/>
            <p:nvPr/>
          </p:nvSpPr>
          <p:spPr>
            <a:xfrm>
              <a:off x="1951075" y="2333250"/>
              <a:ext cx="381200" cy="381175"/>
            </a:xfrm>
            <a:custGeom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2197675" y="2503125"/>
              <a:ext cx="43875" cy="47525"/>
            </a:xfrm>
            <a:custGeom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>
              <a:off x="2041800" y="2503125"/>
              <a:ext cx="43875" cy="47525"/>
            </a:xfrm>
            <a:custGeom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3" name="Shape 143"/>
            <p:cNvSpPr/>
            <p:nvPr/>
          </p:nvSpPr>
          <p:spPr>
            <a:xfrm>
              <a:off x="2041800" y="2584100"/>
              <a:ext cx="199750" cy="41425"/>
            </a:xfrm>
            <a:custGeom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44" name="Shape 144"/>
          <p:cNvGrpSpPr/>
          <p:nvPr/>
        </p:nvGrpSpPr>
        <p:grpSpPr>
          <a:xfrm>
            <a:off x="6134869" y="1247078"/>
            <a:ext cx="320377" cy="320377"/>
            <a:chOff x="1278900" y="2333250"/>
            <a:chExt cx="381175" cy="381175"/>
          </a:xfrm>
        </p:grpSpPr>
        <p:sp>
          <p:nvSpPr>
            <p:cNvPr id="145" name="Shape 145"/>
            <p:cNvSpPr/>
            <p:nvPr/>
          </p:nvSpPr>
          <p:spPr>
            <a:xfrm>
              <a:off x="1278900" y="2333250"/>
              <a:ext cx="381175" cy="381175"/>
            </a:xfrm>
            <a:custGeom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525475" y="2503125"/>
              <a:ext cx="43875" cy="47525"/>
            </a:xfrm>
            <a:custGeom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369600" y="2503125"/>
              <a:ext cx="43875" cy="47525"/>
            </a:xfrm>
            <a:custGeom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369600" y="2604200"/>
              <a:ext cx="199750" cy="40825"/>
            </a:xfrm>
            <a:custGeom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" name="Shape 149"/>
          <p:cNvGrpSpPr/>
          <p:nvPr/>
        </p:nvGrpSpPr>
        <p:grpSpPr>
          <a:xfrm>
            <a:off x="7905968" y="636608"/>
            <a:ext cx="563865" cy="311792"/>
            <a:chOff x="531800" y="5071350"/>
            <a:chExt cx="529750" cy="292900"/>
          </a:xfrm>
        </p:grpSpPr>
        <p:sp>
          <p:nvSpPr>
            <p:cNvPr id="150" name="Shape 150"/>
            <p:cNvSpPr/>
            <p:nvPr/>
          </p:nvSpPr>
          <p:spPr>
            <a:xfrm>
              <a:off x="632875" y="5077450"/>
              <a:ext cx="272200" cy="185725"/>
            </a:xfrm>
            <a:custGeom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9050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886175" y="5071350"/>
              <a:ext cx="74300" cy="191825"/>
            </a:xfrm>
            <a:custGeom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9050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531800" y="5162075"/>
              <a:ext cx="202175" cy="202175"/>
            </a:xfrm>
            <a:custGeom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9050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859375" y="5162075"/>
              <a:ext cx="202175" cy="202175"/>
            </a:xfrm>
            <a:custGeom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9050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676100" y="5071350"/>
              <a:ext cx="86500" cy="7325"/>
            </a:xfrm>
            <a:custGeom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9050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941575" y="5244275"/>
              <a:ext cx="37175" cy="37175"/>
            </a:xfrm>
            <a:custGeom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9050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614600" y="5244275"/>
              <a:ext cx="37175" cy="37175"/>
            </a:xfrm>
            <a:custGeom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9050">
              <a:solidFill>
                <a:srgbClr val="41566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57" name="Shape 157"/>
          <p:cNvSpPr/>
          <p:nvPr/>
        </p:nvSpPr>
        <p:spPr>
          <a:xfrm>
            <a:off x="7390350" y="1536450"/>
            <a:ext cx="176099" cy="154199"/>
          </a:xfrm>
          <a:prstGeom prst="heart">
            <a:avLst/>
          </a:prstGeom>
          <a:solidFill>
            <a:srgbClr val="F2474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Shape 162"/>
          <p:cNvGrpSpPr/>
          <p:nvPr/>
        </p:nvGrpSpPr>
        <p:grpSpPr>
          <a:xfrm>
            <a:off x="6769824" y="411366"/>
            <a:ext cx="2114752" cy="4367730"/>
            <a:chOff x="8078788" y="3651250"/>
            <a:chExt cx="1389000" cy="2868600"/>
          </a:xfrm>
        </p:grpSpPr>
        <p:sp>
          <p:nvSpPr>
            <p:cNvPr id="163" name="Shape 163"/>
            <p:cNvSpPr/>
            <p:nvPr/>
          </p:nvSpPr>
          <p:spPr>
            <a:xfrm>
              <a:off x="8083550" y="3651250"/>
              <a:ext cx="1384200" cy="2868600"/>
            </a:xfrm>
            <a:custGeom>
              <a:pathLst>
                <a:path extrusionOk="0" h="120000" w="120000">
                  <a:moveTo>
                    <a:pt x="118506" y="61353"/>
                  </a:moveTo>
                  <a:cubicBezTo>
                    <a:pt x="117760" y="61172"/>
                    <a:pt x="118133" y="61263"/>
                    <a:pt x="118506" y="61353"/>
                  </a:cubicBezTo>
                  <a:cubicBezTo>
                    <a:pt x="115894" y="60631"/>
                    <a:pt x="114401" y="59187"/>
                    <a:pt x="112348" y="58195"/>
                  </a:cubicBezTo>
                  <a:cubicBezTo>
                    <a:pt x="111415" y="57654"/>
                    <a:pt x="110295" y="57203"/>
                    <a:pt x="108989" y="57022"/>
                  </a:cubicBezTo>
                  <a:cubicBezTo>
                    <a:pt x="108429" y="57022"/>
                    <a:pt x="107496" y="57022"/>
                    <a:pt x="107122" y="56932"/>
                  </a:cubicBezTo>
                  <a:cubicBezTo>
                    <a:pt x="106936" y="56842"/>
                    <a:pt x="106749" y="56571"/>
                    <a:pt x="106749" y="56481"/>
                  </a:cubicBezTo>
                  <a:cubicBezTo>
                    <a:pt x="106562" y="56300"/>
                    <a:pt x="106376" y="56030"/>
                    <a:pt x="106189" y="55849"/>
                  </a:cubicBezTo>
                  <a:cubicBezTo>
                    <a:pt x="105069" y="54406"/>
                    <a:pt x="104323" y="52872"/>
                    <a:pt x="103950" y="51338"/>
                  </a:cubicBezTo>
                  <a:cubicBezTo>
                    <a:pt x="103763" y="50345"/>
                    <a:pt x="103763" y="49443"/>
                    <a:pt x="103390" y="48541"/>
                  </a:cubicBezTo>
                  <a:cubicBezTo>
                    <a:pt x="102643" y="46917"/>
                    <a:pt x="101710" y="45383"/>
                    <a:pt x="100404" y="43849"/>
                  </a:cubicBezTo>
                  <a:cubicBezTo>
                    <a:pt x="100031" y="43308"/>
                    <a:pt x="99471" y="42586"/>
                    <a:pt x="98724" y="42045"/>
                  </a:cubicBezTo>
                  <a:cubicBezTo>
                    <a:pt x="98164" y="41684"/>
                    <a:pt x="97604" y="41323"/>
                    <a:pt x="97418" y="40781"/>
                  </a:cubicBezTo>
                  <a:cubicBezTo>
                    <a:pt x="97045" y="40060"/>
                    <a:pt x="97231" y="39248"/>
                    <a:pt x="97045" y="38436"/>
                  </a:cubicBezTo>
                  <a:cubicBezTo>
                    <a:pt x="96858" y="37624"/>
                    <a:pt x="96671" y="36902"/>
                    <a:pt x="96485" y="36090"/>
                  </a:cubicBezTo>
                  <a:cubicBezTo>
                    <a:pt x="96111" y="34556"/>
                    <a:pt x="95552" y="33022"/>
                    <a:pt x="94805" y="31488"/>
                  </a:cubicBezTo>
                  <a:cubicBezTo>
                    <a:pt x="94618" y="31127"/>
                    <a:pt x="94805" y="30766"/>
                    <a:pt x="94992" y="30406"/>
                  </a:cubicBezTo>
                  <a:cubicBezTo>
                    <a:pt x="94992" y="30045"/>
                    <a:pt x="94992" y="29593"/>
                    <a:pt x="94992" y="29233"/>
                  </a:cubicBezTo>
                  <a:cubicBezTo>
                    <a:pt x="94992" y="28421"/>
                    <a:pt x="94992" y="27609"/>
                    <a:pt x="94805" y="26796"/>
                  </a:cubicBezTo>
                  <a:cubicBezTo>
                    <a:pt x="94432" y="25353"/>
                    <a:pt x="92566" y="24090"/>
                    <a:pt x="91073" y="22917"/>
                  </a:cubicBezTo>
                  <a:cubicBezTo>
                    <a:pt x="89393" y="21563"/>
                    <a:pt x="86594" y="21022"/>
                    <a:pt x="83421" y="20751"/>
                  </a:cubicBezTo>
                  <a:cubicBezTo>
                    <a:pt x="81928" y="20571"/>
                    <a:pt x="80248" y="20571"/>
                    <a:pt x="78569" y="20481"/>
                  </a:cubicBezTo>
                  <a:cubicBezTo>
                    <a:pt x="77822" y="20481"/>
                    <a:pt x="77076" y="20481"/>
                    <a:pt x="76329" y="20481"/>
                  </a:cubicBezTo>
                  <a:cubicBezTo>
                    <a:pt x="75769" y="20481"/>
                    <a:pt x="75583" y="20481"/>
                    <a:pt x="75209" y="20300"/>
                  </a:cubicBezTo>
                  <a:cubicBezTo>
                    <a:pt x="75023" y="20210"/>
                    <a:pt x="74650" y="20120"/>
                    <a:pt x="74276" y="20030"/>
                  </a:cubicBezTo>
                  <a:cubicBezTo>
                    <a:pt x="72970" y="19578"/>
                    <a:pt x="71664" y="19127"/>
                    <a:pt x="70171" y="18766"/>
                  </a:cubicBezTo>
                  <a:cubicBezTo>
                    <a:pt x="69797" y="18676"/>
                    <a:pt x="69424" y="18496"/>
                    <a:pt x="69051" y="18406"/>
                  </a:cubicBezTo>
                  <a:cubicBezTo>
                    <a:pt x="68864" y="18406"/>
                    <a:pt x="68491" y="18315"/>
                    <a:pt x="68304" y="18225"/>
                  </a:cubicBezTo>
                  <a:cubicBezTo>
                    <a:pt x="68304" y="18135"/>
                    <a:pt x="68304" y="18045"/>
                    <a:pt x="68304" y="18045"/>
                  </a:cubicBezTo>
                  <a:cubicBezTo>
                    <a:pt x="68118" y="17323"/>
                    <a:pt x="67931" y="16601"/>
                    <a:pt x="67744" y="15969"/>
                  </a:cubicBezTo>
                  <a:cubicBezTo>
                    <a:pt x="67744" y="15609"/>
                    <a:pt x="67744" y="15338"/>
                    <a:pt x="67558" y="15067"/>
                  </a:cubicBezTo>
                  <a:cubicBezTo>
                    <a:pt x="67558" y="14977"/>
                    <a:pt x="67558" y="14887"/>
                    <a:pt x="67558" y="14887"/>
                  </a:cubicBezTo>
                  <a:cubicBezTo>
                    <a:pt x="67558" y="14796"/>
                    <a:pt x="67744" y="14796"/>
                    <a:pt x="67931" y="14706"/>
                  </a:cubicBezTo>
                  <a:cubicBezTo>
                    <a:pt x="68304" y="14616"/>
                    <a:pt x="68491" y="14526"/>
                    <a:pt x="68864" y="14345"/>
                  </a:cubicBezTo>
                  <a:cubicBezTo>
                    <a:pt x="69424" y="13984"/>
                    <a:pt x="69611" y="13533"/>
                    <a:pt x="69984" y="13082"/>
                  </a:cubicBezTo>
                  <a:cubicBezTo>
                    <a:pt x="70357" y="12451"/>
                    <a:pt x="70730" y="11819"/>
                    <a:pt x="71104" y="11187"/>
                  </a:cubicBezTo>
                  <a:cubicBezTo>
                    <a:pt x="72597" y="8481"/>
                    <a:pt x="73343" y="5052"/>
                    <a:pt x="70171" y="2526"/>
                  </a:cubicBezTo>
                  <a:cubicBezTo>
                    <a:pt x="68678" y="1443"/>
                    <a:pt x="66438" y="631"/>
                    <a:pt x="63639" y="270"/>
                  </a:cubicBezTo>
                  <a:cubicBezTo>
                    <a:pt x="62706" y="180"/>
                    <a:pt x="59906" y="0"/>
                    <a:pt x="58040" y="180"/>
                  </a:cubicBezTo>
                  <a:cubicBezTo>
                    <a:pt x="55241" y="360"/>
                    <a:pt x="52628" y="812"/>
                    <a:pt x="50762" y="1714"/>
                  </a:cubicBezTo>
                  <a:cubicBezTo>
                    <a:pt x="48709" y="2796"/>
                    <a:pt x="47776" y="4150"/>
                    <a:pt x="47402" y="5503"/>
                  </a:cubicBezTo>
                  <a:cubicBezTo>
                    <a:pt x="46469" y="8300"/>
                    <a:pt x="47962" y="11007"/>
                    <a:pt x="49828" y="13533"/>
                  </a:cubicBezTo>
                  <a:cubicBezTo>
                    <a:pt x="50015" y="13894"/>
                    <a:pt x="50388" y="14165"/>
                    <a:pt x="50762" y="14345"/>
                  </a:cubicBezTo>
                  <a:cubicBezTo>
                    <a:pt x="50948" y="14436"/>
                    <a:pt x="51135" y="14616"/>
                    <a:pt x="51508" y="14706"/>
                  </a:cubicBezTo>
                  <a:cubicBezTo>
                    <a:pt x="51508" y="14706"/>
                    <a:pt x="51881" y="14796"/>
                    <a:pt x="51881" y="14887"/>
                  </a:cubicBezTo>
                  <a:cubicBezTo>
                    <a:pt x="52068" y="14977"/>
                    <a:pt x="51881" y="15338"/>
                    <a:pt x="51881" y="15428"/>
                  </a:cubicBezTo>
                  <a:cubicBezTo>
                    <a:pt x="51695" y="16150"/>
                    <a:pt x="51508" y="16962"/>
                    <a:pt x="51321" y="17684"/>
                  </a:cubicBezTo>
                  <a:cubicBezTo>
                    <a:pt x="51321" y="17774"/>
                    <a:pt x="51321" y="18045"/>
                    <a:pt x="51135" y="18225"/>
                  </a:cubicBezTo>
                  <a:cubicBezTo>
                    <a:pt x="51135" y="18315"/>
                    <a:pt x="50575" y="18406"/>
                    <a:pt x="50388" y="18406"/>
                  </a:cubicBezTo>
                  <a:cubicBezTo>
                    <a:pt x="50015" y="18496"/>
                    <a:pt x="49642" y="18676"/>
                    <a:pt x="49269" y="18766"/>
                  </a:cubicBezTo>
                  <a:cubicBezTo>
                    <a:pt x="48709" y="18947"/>
                    <a:pt x="47962" y="19127"/>
                    <a:pt x="47216" y="19398"/>
                  </a:cubicBezTo>
                  <a:cubicBezTo>
                    <a:pt x="46469" y="19578"/>
                    <a:pt x="45909" y="19759"/>
                    <a:pt x="45163" y="20030"/>
                  </a:cubicBezTo>
                  <a:cubicBezTo>
                    <a:pt x="44976" y="20120"/>
                    <a:pt x="44603" y="20210"/>
                    <a:pt x="44416" y="20300"/>
                  </a:cubicBezTo>
                  <a:cubicBezTo>
                    <a:pt x="43856" y="20481"/>
                    <a:pt x="43856" y="20481"/>
                    <a:pt x="43297" y="20481"/>
                  </a:cubicBezTo>
                  <a:cubicBezTo>
                    <a:pt x="41617" y="20481"/>
                    <a:pt x="39937" y="20481"/>
                    <a:pt x="38258" y="20571"/>
                  </a:cubicBezTo>
                  <a:cubicBezTo>
                    <a:pt x="35458" y="20751"/>
                    <a:pt x="31912" y="21022"/>
                    <a:pt x="29860" y="22015"/>
                  </a:cubicBezTo>
                  <a:cubicBezTo>
                    <a:pt x="28740" y="22556"/>
                    <a:pt x="27993" y="23187"/>
                    <a:pt x="27247" y="23819"/>
                  </a:cubicBezTo>
                  <a:cubicBezTo>
                    <a:pt x="26500" y="24451"/>
                    <a:pt x="25754" y="25082"/>
                    <a:pt x="25194" y="25804"/>
                  </a:cubicBezTo>
                  <a:cubicBezTo>
                    <a:pt x="24634" y="26526"/>
                    <a:pt x="24634" y="27338"/>
                    <a:pt x="24447" y="28060"/>
                  </a:cubicBezTo>
                  <a:cubicBezTo>
                    <a:pt x="24447" y="28872"/>
                    <a:pt x="24447" y="29684"/>
                    <a:pt x="24634" y="30406"/>
                  </a:cubicBezTo>
                  <a:cubicBezTo>
                    <a:pt x="24634" y="30766"/>
                    <a:pt x="24821" y="31127"/>
                    <a:pt x="24634" y="31488"/>
                  </a:cubicBezTo>
                  <a:cubicBezTo>
                    <a:pt x="24447" y="31939"/>
                    <a:pt x="24261" y="32300"/>
                    <a:pt x="24074" y="32661"/>
                  </a:cubicBezTo>
                  <a:cubicBezTo>
                    <a:pt x="23888" y="33473"/>
                    <a:pt x="23514" y="34195"/>
                    <a:pt x="23328" y="35007"/>
                  </a:cubicBezTo>
                  <a:cubicBezTo>
                    <a:pt x="22768" y="36541"/>
                    <a:pt x="22395" y="38165"/>
                    <a:pt x="22395" y="39699"/>
                  </a:cubicBezTo>
                  <a:cubicBezTo>
                    <a:pt x="22208" y="40511"/>
                    <a:pt x="22208" y="41142"/>
                    <a:pt x="21275" y="41774"/>
                  </a:cubicBezTo>
                  <a:cubicBezTo>
                    <a:pt x="20715" y="42135"/>
                    <a:pt x="20342" y="42496"/>
                    <a:pt x="19968" y="42947"/>
                  </a:cubicBezTo>
                  <a:cubicBezTo>
                    <a:pt x="17729" y="45293"/>
                    <a:pt x="16236" y="47909"/>
                    <a:pt x="15676" y="50526"/>
                  </a:cubicBezTo>
                  <a:cubicBezTo>
                    <a:pt x="15303" y="51969"/>
                    <a:pt x="14930" y="53413"/>
                    <a:pt x="13996" y="54857"/>
                  </a:cubicBezTo>
                  <a:cubicBezTo>
                    <a:pt x="13810" y="55218"/>
                    <a:pt x="13623" y="55488"/>
                    <a:pt x="13250" y="55849"/>
                  </a:cubicBezTo>
                  <a:cubicBezTo>
                    <a:pt x="13250" y="56030"/>
                    <a:pt x="13063" y="56210"/>
                    <a:pt x="12877" y="56390"/>
                  </a:cubicBezTo>
                  <a:cubicBezTo>
                    <a:pt x="12690" y="56571"/>
                    <a:pt x="12503" y="56842"/>
                    <a:pt x="12317" y="56932"/>
                  </a:cubicBezTo>
                  <a:cubicBezTo>
                    <a:pt x="12130" y="57022"/>
                    <a:pt x="11010" y="57022"/>
                    <a:pt x="10637" y="57022"/>
                  </a:cubicBezTo>
                  <a:cubicBezTo>
                    <a:pt x="9891" y="57112"/>
                    <a:pt x="9144" y="57293"/>
                    <a:pt x="8584" y="57473"/>
                  </a:cubicBezTo>
                  <a:cubicBezTo>
                    <a:pt x="6158" y="58375"/>
                    <a:pt x="4665" y="59729"/>
                    <a:pt x="2612" y="60812"/>
                  </a:cubicBezTo>
                  <a:cubicBezTo>
                    <a:pt x="2052" y="60992"/>
                    <a:pt x="1493" y="61172"/>
                    <a:pt x="933" y="61353"/>
                  </a:cubicBezTo>
                  <a:cubicBezTo>
                    <a:pt x="559" y="61533"/>
                    <a:pt x="0" y="61714"/>
                    <a:pt x="0" y="61984"/>
                  </a:cubicBezTo>
                  <a:cubicBezTo>
                    <a:pt x="0" y="62526"/>
                    <a:pt x="1119" y="62616"/>
                    <a:pt x="1866" y="62616"/>
                  </a:cubicBezTo>
                  <a:cubicBezTo>
                    <a:pt x="2986" y="62526"/>
                    <a:pt x="3919" y="62436"/>
                    <a:pt x="4665" y="62165"/>
                  </a:cubicBezTo>
                  <a:cubicBezTo>
                    <a:pt x="5225" y="62075"/>
                    <a:pt x="5598" y="61804"/>
                    <a:pt x="6158" y="61624"/>
                  </a:cubicBezTo>
                  <a:cubicBezTo>
                    <a:pt x="6531" y="61443"/>
                    <a:pt x="6905" y="61172"/>
                    <a:pt x="7465" y="61082"/>
                  </a:cubicBezTo>
                  <a:cubicBezTo>
                    <a:pt x="7278" y="61624"/>
                    <a:pt x="6531" y="62165"/>
                    <a:pt x="5972" y="62616"/>
                  </a:cubicBezTo>
                  <a:cubicBezTo>
                    <a:pt x="5412" y="63248"/>
                    <a:pt x="4665" y="63789"/>
                    <a:pt x="3919" y="64421"/>
                  </a:cubicBezTo>
                  <a:cubicBezTo>
                    <a:pt x="3359" y="64872"/>
                    <a:pt x="2239" y="65503"/>
                    <a:pt x="2799" y="66045"/>
                  </a:cubicBezTo>
                  <a:cubicBezTo>
                    <a:pt x="3732" y="67127"/>
                    <a:pt x="5598" y="65774"/>
                    <a:pt x="6345" y="65413"/>
                  </a:cubicBezTo>
                  <a:cubicBezTo>
                    <a:pt x="6905" y="65052"/>
                    <a:pt x="7278" y="64691"/>
                    <a:pt x="7838" y="64330"/>
                  </a:cubicBezTo>
                  <a:cubicBezTo>
                    <a:pt x="8211" y="63969"/>
                    <a:pt x="8771" y="63609"/>
                    <a:pt x="9331" y="63428"/>
                  </a:cubicBezTo>
                  <a:cubicBezTo>
                    <a:pt x="9331" y="63699"/>
                    <a:pt x="9144" y="64060"/>
                    <a:pt x="8958" y="64421"/>
                  </a:cubicBezTo>
                  <a:cubicBezTo>
                    <a:pt x="8584" y="64781"/>
                    <a:pt x="8398" y="65142"/>
                    <a:pt x="8024" y="65503"/>
                  </a:cubicBezTo>
                  <a:cubicBezTo>
                    <a:pt x="7651" y="66135"/>
                    <a:pt x="6718" y="66947"/>
                    <a:pt x="6905" y="67578"/>
                  </a:cubicBezTo>
                  <a:cubicBezTo>
                    <a:pt x="7278" y="67939"/>
                    <a:pt x="8024" y="68210"/>
                    <a:pt x="8771" y="68030"/>
                  </a:cubicBezTo>
                  <a:cubicBezTo>
                    <a:pt x="9517" y="67849"/>
                    <a:pt x="9891" y="67308"/>
                    <a:pt x="10264" y="66947"/>
                  </a:cubicBezTo>
                  <a:cubicBezTo>
                    <a:pt x="11010" y="66045"/>
                    <a:pt x="11570" y="65052"/>
                    <a:pt x="12503" y="64150"/>
                  </a:cubicBezTo>
                  <a:cubicBezTo>
                    <a:pt x="12503" y="64962"/>
                    <a:pt x="12130" y="65774"/>
                    <a:pt x="12130" y="66586"/>
                  </a:cubicBezTo>
                  <a:cubicBezTo>
                    <a:pt x="12130" y="66947"/>
                    <a:pt x="11944" y="67578"/>
                    <a:pt x="12690" y="67849"/>
                  </a:cubicBezTo>
                  <a:cubicBezTo>
                    <a:pt x="13250" y="68120"/>
                    <a:pt x="14183" y="67939"/>
                    <a:pt x="14556" y="67669"/>
                  </a:cubicBezTo>
                  <a:cubicBezTo>
                    <a:pt x="15116" y="67218"/>
                    <a:pt x="14930" y="66496"/>
                    <a:pt x="15116" y="65954"/>
                  </a:cubicBezTo>
                  <a:cubicBezTo>
                    <a:pt x="15116" y="65503"/>
                    <a:pt x="15116" y="65142"/>
                    <a:pt x="15303" y="64691"/>
                  </a:cubicBezTo>
                  <a:cubicBezTo>
                    <a:pt x="15303" y="64511"/>
                    <a:pt x="15303" y="63969"/>
                    <a:pt x="15863" y="63879"/>
                  </a:cubicBezTo>
                  <a:cubicBezTo>
                    <a:pt x="16236" y="64060"/>
                    <a:pt x="15863" y="64781"/>
                    <a:pt x="15863" y="65052"/>
                  </a:cubicBezTo>
                  <a:cubicBezTo>
                    <a:pt x="15676" y="65503"/>
                    <a:pt x="15676" y="65954"/>
                    <a:pt x="15676" y="66406"/>
                  </a:cubicBezTo>
                  <a:cubicBezTo>
                    <a:pt x="15863" y="66857"/>
                    <a:pt x="16609" y="67398"/>
                    <a:pt x="17542" y="67037"/>
                  </a:cubicBezTo>
                  <a:cubicBezTo>
                    <a:pt x="18102" y="66766"/>
                    <a:pt x="18289" y="66315"/>
                    <a:pt x="18475" y="65954"/>
                  </a:cubicBezTo>
                  <a:cubicBezTo>
                    <a:pt x="18475" y="65503"/>
                    <a:pt x="18475" y="65142"/>
                    <a:pt x="18475" y="64691"/>
                  </a:cubicBezTo>
                  <a:cubicBezTo>
                    <a:pt x="18662" y="64150"/>
                    <a:pt x="18849" y="63609"/>
                    <a:pt x="18849" y="62977"/>
                  </a:cubicBezTo>
                  <a:cubicBezTo>
                    <a:pt x="19035" y="62706"/>
                    <a:pt x="19222" y="62526"/>
                    <a:pt x="19409" y="62255"/>
                  </a:cubicBezTo>
                  <a:cubicBezTo>
                    <a:pt x="19782" y="61804"/>
                    <a:pt x="20155" y="61353"/>
                    <a:pt x="20342" y="60902"/>
                  </a:cubicBezTo>
                  <a:cubicBezTo>
                    <a:pt x="20528" y="60451"/>
                    <a:pt x="20902" y="59909"/>
                    <a:pt x="20902" y="59458"/>
                  </a:cubicBezTo>
                  <a:cubicBezTo>
                    <a:pt x="20902" y="59278"/>
                    <a:pt x="20902" y="59187"/>
                    <a:pt x="20715" y="59007"/>
                  </a:cubicBezTo>
                  <a:cubicBezTo>
                    <a:pt x="20715" y="58917"/>
                    <a:pt x="20528" y="58736"/>
                    <a:pt x="20528" y="58646"/>
                  </a:cubicBezTo>
                  <a:cubicBezTo>
                    <a:pt x="20528" y="58466"/>
                    <a:pt x="20902" y="58195"/>
                    <a:pt x="21088" y="58015"/>
                  </a:cubicBezTo>
                  <a:cubicBezTo>
                    <a:pt x="22021" y="56842"/>
                    <a:pt x="23141" y="55759"/>
                    <a:pt x="24261" y="54676"/>
                  </a:cubicBezTo>
                  <a:cubicBezTo>
                    <a:pt x="26874" y="52060"/>
                    <a:pt x="29860" y="49533"/>
                    <a:pt x="31726" y="46827"/>
                  </a:cubicBezTo>
                  <a:cubicBezTo>
                    <a:pt x="32659" y="45293"/>
                    <a:pt x="33219" y="43759"/>
                    <a:pt x="33965" y="42315"/>
                  </a:cubicBezTo>
                  <a:cubicBezTo>
                    <a:pt x="34712" y="40962"/>
                    <a:pt x="35645" y="39609"/>
                    <a:pt x="36765" y="38345"/>
                  </a:cubicBezTo>
                  <a:cubicBezTo>
                    <a:pt x="37138" y="39067"/>
                    <a:pt x="37511" y="39789"/>
                    <a:pt x="37884" y="40511"/>
                  </a:cubicBezTo>
                  <a:cubicBezTo>
                    <a:pt x="38071" y="41052"/>
                    <a:pt x="38631" y="41593"/>
                    <a:pt x="38818" y="42225"/>
                  </a:cubicBezTo>
                  <a:cubicBezTo>
                    <a:pt x="38818" y="42857"/>
                    <a:pt x="38818" y="43488"/>
                    <a:pt x="38818" y="44210"/>
                  </a:cubicBezTo>
                  <a:cubicBezTo>
                    <a:pt x="38631" y="45203"/>
                    <a:pt x="38631" y="46195"/>
                    <a:pt x="38631" y="47278"/>
                  </a:cubicBezTo>
                  <a:cubicBezTo>
                    <a:pt x="38631" y="47819"/>
                    <a:pt x="38444" y="48451"/>
                    <a:pt x="38631" y="48992"/>
                  </a:cubicBezTo>
                  <a:cubicBezTo>
                    <a:pt x="38631" y="49263"/>
                    <a:pt x="39004" y="49443"/>
                    <a:pt x="39191" y="49714"/>
                  </a:cubicBezTo>
                  <a:cubicBezTo>
                    <a:pt x="39377" y="50075"/>
                    <a:pt x="39004" y="50796"/>
                    <a:pt x="38818" y="51248"/>
                  </a:cubicBezTo>
                  <a:cubicBezTo>
                    <a:pt x="38444" y="52240"/>
                    <a:pt x="38071" y="53323"/>
                    <a:pt x="37698" y="54315"/>
                  </a:cubicBezTo>
                  <a:cubicBezTo>
                    <a:pt x="36391" y="58466"/>
                    <a:pt x="36951" y="62706"/>
                    <a:pt x="37511" y="66766"/>
                  </a:cubicBezTo>
                  <a:cubicBezTo>
                    <a:pt x="38071" y="70917"/>
                    <a:pt x="39377" y="74977"/>
                    <a:pt x="41617" y="79037"/>
                  </a:cubicBezTo>
                  <a:cubicBezTo>
                    <a:pt x="42737" y="80751"/>
                    <a:pt x="43670" y="82466"/>
                    <a:pt x="43856" y="84270"/>
                  </a:cubicBezTo>
                  <a:cubicBezTo>
                    <a:pt x="43856" y="85804"/>
                    <a:pt x="43110" y="87248"/>
                    <a:pt x="42363" y="88781"/>
                  </a:cubicBezTo>
                  <a:cubicBezTo>
                    <a:pt x="41430" y="90766"/>
                    <a:pt x="40870" y="92751"/>
                    <a:pt x="41430" y="94827"/>
                  </a:cubicBezTo>
                  <a:cubicBezTo>
                    <a:pt x="41990" y="96812"/>
                    <a:pt x="43110" y="98796"/>
                    <a:pt x="44416" y="100691"/>
                  </a:cubicBezTo>
                  <a:cubicBezTo>
                    <a:pt x="45536" y="102586"/>
                    <a:pt x="46656" y="104390"/>
                    <a:pt x="47776" y="106195"/>
                  </a:cubicBezTo>
                  <a:cubicBezTo>
                    <a:pt x="48709" y="107639"/>
                    <a:pt x="49642" y="109082"/>
                    <a:pt x="50388" y="110526"/>
                  </a:cubicBezTo>
                  <a:cubicBezTo>
                    <a:pt x="50575" y="110977"/>
                    <a:pt x="51135" y="111609"/>
                    <a:pt x="50948" y="112060"/>
                  </a:cubicBezTo>
                  <a:cubicBezTo>
                    <a:pt x="50762" y="112421"/>
                    <a:pt x="49642" y="114045"/>
                    <a:pt x="49642" y="114225"/>
                  </a:cubicBezTo>
                  <a:cubicBezTo>
                    <a:pt x="49455" y="114496"/>
                    <a:pt x="49269" y="114766"/>
                    <a:pt x="48895" y="115037"/>
                  </a:cubicBezTo>
                  <a:cubicBezTo>
                    <a:pt x="48522" y="115308"/>
                    <a:pt x="48149" y="115578"/>
                    <a:pt x="47402" y="115849"/>
                  </a:cubicBezTo>
                  <a:cubicBezTo>
                    <a:pt x="47029" y="116030"/>
                    <a:pt x="46842" y="116210"/>
                    <a:pt x="46469" y="116390"/>
                  </a:cubicBezTo>
                  <a:cubicBezTo>
                    <a:pt x="46283" y="116390"/>
                    <a:pt x="46096" y="116481"/>
                    <a:pt x="45909" y="116571"/>
                  </a:cubicBezTo>
                  <a:cubicBezTo>
                    <a:pt x="45723" y="116661"/>
                    <a:pt x="45536" y="116751"/>
                    <a:pt x="45349" y="116932"/>
                  </a:cubicBezTo>
                  <a:cubicBezTo>
                    <a:pt x="45163" y="117112"/>
                    <a:pt x="44790" y="117293"/>
                    <a:pt x="44603" y="117563"/>
                  </a:cubicBezTo>
                  <a:cubicBezTo>
                    <a:pt x="44416" y="117924"/>
                    <a:pt x="44230" y="118195"/>
                    <a:pt x="44603" y="118556"/>
                  </a:cubicBezTo>
                  <a:cubicBezTo>
                    <a:pt x="45349" y="119187"/>
                    <a:pt x="46842" y="119278"/>
                    <a:pt x="47962" y="119278"/>
                  </a:cubicBezTo>
                  <a:cubicBezTo>
                    <a:pt x="48522" y="119278"/>
                    <a:pt x="49082" y="119278"/>
                    <a:pt x="49642" y="119368"/>
                  </a:cubicBezTo>
                  <a:cubicBezTo>
                    <a:pt x="50015" y="119458"/>
                    <a:pt x="50575" y="119639"/>
                    <a:pt x="51135" y="119729"/>
                  </a:cubicBezTo>
                  <a:cubicBezTo>
                    <a:pt x="52441" y="120000"/>
                    <a:pt x="53561" y="120000"/>
                    <a:pt x="54867" y="120000"/>
                  </a:cubicBezTo>
                  <a:cubicBezTo>
                    <a:pt x="55987" y="120000"/>
                    <a:pt x="57293" y="120000"/>
                    <a:pt x="58413" y="119639"/>
                  </a:cubicBezTo>
                  <a:cubicBezTo>
                    <a:pt x="58600" y="119548"/>
                    <a:pt x="58973" y="119458"/>
                    <a:pt x="59160" y="119368"/>
                  </a:cubicBezTo>
                  <a:cubicBezTo>
                    <a:pt x="59346" y="119278"/>
                    <a:pt x="59533" y="119187"/>
                    <a:pt x="59720" y="119007"/>
                  </a:cubicBezTo>
                  <a:cubicBezTo>
                    <a:pt x="59720" y="119007"/>
                    <a:pt x="59720" y="119007"/>
                    <a:pt x="59720" y="119007"/>
                  </a:cubicBezTo>
                  <a:cubicBezTo>
                    <a:pt x="59720" y="119007"/>
                    <a:pt x="59720" y="119007"/>
                    <a:pt x="59720" y="119007"/>
                  </a:cubicBezTo>
                  <a:cubicBezTo>
                    <a:pt x="59906" y="119187"/>
                    <a:pt x="60279" y="119278"/>
                    <a:pt x="60466" y="119368"/>
                  </a:cubicBezTo>
                  <a:cubicBezTo>
                    <a:pt x="60653" y="119458"/>
                    <a:pt x="60839" y="119548"/>
                    <a:pt x="61213" y="119639"/>
                  </a:cubicBezTo>
                  <a:cubicBezTo>
                    <a:pt x="62332" y="120000"/>
                    <a:pt x="63452" y="120000"/>
                    <a:pt x="64758" y="120000"/>
                  </a:cubicBezTo>
                  <a:cubicBezTo>
                    <a:pt x="65878" y="120000"/>
                    <a:pt x="67185" y="120000"/>
                    <a:pt x="68304" y="119729"/>
                  </a:cubicBezTo>
                  <a:cubicBezTo>
                    <a:pt x="68864" y="119639"/>
                    <a:pt x="69424" y="119458"/>
                    <a:pt x="69984" y="119368"/>
                  </a:cubicBezTo>
                  <a:cubicBezTo>
                    <a:pt x="70357" y="119278"/>
                    <a:pt x="70917" y="119278"/>
                    <a:pt x="71477" y="119278"/>
                  </a:cubicBezTo>
                  <a:cubicBezTo>
                    <a:pt x="72597" y="119278"/>
                    <a:pt x="74276" y="119187"/>
                    <a:pt x="74836" y="118556"/>
                  </a:cubicBezTo>
                  <a:cubicBezTo>
                    <a:pt x="75209" y="118195"/>
                    <a:pt x="75209" y="117924"/>
                    <a:pt x="75023" y="117563"/>
                  </a:cubicBezTo>
                  <a:cubicBezTo>
                    <a:pt x="74836" y="117293"/>
                    <a:pt x="74463" y="117112"/>
                    <a:pt x="74090" y="116932"/>
                  </a:cubicBezTo>
                  <a:cubicBezTo>
                    <a:pt x="73903" y="116751"/>
                    <a:pt x="73716" y="116661"/>
                    <a:pt x="73530" y="116571"/>
                  </a:cubicBezTo>
                  <a:cubicBezTo>
                    <a:pt x="73343" y="116481"/>
                    <a:pt x="73157" y="116390"/>
                    <a:pt x="73157" y="116390"/>
                  </a:cubicBezTo>
                  <a:cubicBezTo>
                    <a:pt x="72783" y="116210"/>
                    <a:pt x="72410" y="116030"/>
                    <a:pt x="72037" y="115849"/>
                  </a:cubicBezTo>
                  <a:cubicBezTo>
                    <a:pt x="71477" y="115578"/>
                    <a:pt x="70917" y="115308"/>
                    <a:pt x="70544" y="115037"/>
                  </a:cubicBezTo>
                  <a:cubicBezTo>
                    <a:pt x="70357" y="114857"/>
                    <a:pt x="69424" y="113503"/>
                    <a:pt x="69424" y="113503"/>
                  </a:cubicBezTo>
                  <a:cubicBezTo>
                    <a:pt x="69051" y="112872"/>
                    <a:pt x="68491" y="111969"/>
                    <a:pt x="68678" y="111518"/>
                  </a:cubicBezTo>
                  <a:cubicBezTo>
                    <a:pt x="68864" y="110887"/>
                    <a:pt x="69237" y="110255"/>
                    <a:pt x="69611" y="109714"/>
                  </a:cubicBezTo>
                  <a:cubicBezTo>
                    <a:pt x="70357" y="108451"/>
                    <a:pt x="71104" y="107278"/>
                    <a:pt x="71850" y="106015"/>
                  </a:cubicBezTo>
                  <a:cubicBezTo>
                    <a:pt x="72970" y="104210"/>
                    <a:pt x="74090" y="102406"/>
                    <a:pt x="75209" y="100601"/>
                  </a:cubicBezTo>
                  <a:cubicBezTo>
                    <a:pt x="76516" y="98706"/>
                    <a:pt x="77636" y="96721"/>
                    <a:pt x="78195" y="94736"/>
                  </a:cubicBezTo>
                  <a:cubicBezTo>
                    <a:pt x="78569" y="92751"/>
                    <a:pt x="78195" y="90857"/>
                    <a:pt x="77076" y="88872"/>
                  </a:cubicBezTo>
                  <a:cubicBezTo>
                    <a:pt x="76329" y="87338"/>
                    <a:pt x="75583" y="85804"/>
                    <a:pt x="75769" y="84270"/>
                  </a:cubicBezTo>
                  <a:cubicBezTo>
                    <a:pt x="75769" y="82556"/>
                    <a:pt x="76702" y="80932"/>
                    <a:pt x="77636" y="79218"/>
                  </a:cubicBezTo>
                  <a:cubicBezTo>
                    <a:pt x="78755" y="77323"/>
                    <a:pt x="79688" y="75428"/>
                    <a:pt x="80435" y="73443"/>
                  </a:cubicBezTo>
                  <a:cubicBezTo>
                    <a:pt x="80995" y="71458"/>
                    <a:pt x="81555" y="69473"/>
                    <a:pt x="81928" y="67488"/>
                  </a:cubicBezTo>
                  <a:cubicBezTo>
                    <a:pt x="82301" y="65413"/>
                    <a:pt x="82301" y="63338"/>
                    <a:pt x="82488" y="61353"/>
                  </a:cubicBezTo>
                  <a:cubicBezTo>
                    <a:pt x="82488" y="59368"/>
                    <a:pt x="82674" y="57383"/>
                    <a:pt x="82115" y="55398"/>
                  </a:cubicBezTo>
                  <a:cubicBezTo>
                    <a:pt x="81741" y="54406"/>
                    <a:pt x="81368" y="53413"/>
                    <a:pt x="80995" y="52511"/>
                  </a:cubicBezTo>
                  <a:cubicBezTo>
                    <a:pt x="80808" y="51969"/>
                    <a:pt x="80622" y="51428"/>
                    <a:pt x="80435" y="50977"/>
                  </a:cubicBezTo>
                  <a:cubicBezTo>
                    <a:pt x="80248" y="50706"/>
                    <a:pt x="80248" y="50526"/>
                    <a:pt x="80062" y="50255"/>
                  </a:cubicBezTo>
                  <a:cubicBezTo>
                    <a:pt x="79875" y="49984"/>
                    <a:pt x="79875" y="49804"/>
                    <a:pt x="80062" y="49533"/>
                  </a:cubicBezTo>
                  <a:cubicBezTo>
                    <a:pt x="80248" y="48721"/>
                    <a:pt x="80062" y="48000"/>
                    <a:pt x="80062" y="47187"/>
                  </a:cubicBezTo>
                  <a:cubicBezTo>
                    <a:pt x="80062" y="45654"/>
                    <a:pt x="80062" y="44120"/>
                    <a:pt x="80062" y="42676"/>
                  </a:cubicBezTo>
                  <a:cubicBezTo>
                    <a:pt x="80062" y="42135"/>
                    <a:pt x="80248" y="41774"/>
                    <a:pt x="80622" y="41323"/>
                  </a:cubicBezTo>
                  <a:cubicBezTo>
                    <a:pt x="82301" y="38616"/>
                    <a:pt x="82301" y="38616"/>
                    <a:pt x="82301" y="38616"/>
                  </a:cubicBezTo>
                  <a:cubicBezTo>
                    <a:pt x="82674" y="38075"/>
                    <a:pt x="82674" y="38075"/>
                    <a:pt x="82674" y="38075"/>
                  </a:cubicBezTo>
                  <a:cubicBezTo>
                    <a:pt x="83421" y="39157"/>
                    <a:pt x="84167" y="40240"/>
                    <a:pt x="84914" y="41323"/>
                  </a:cubicBezTo>
                  <a:cubicBezTo>
                    <a:pt x="85847" y="42586"/>
                    <a:pt x="86220" y="44030"/>
                    <a:pt x="86967" y="45383"/>
                  </a:cubicBezTo>
                  <a:cubicBezTo>
                    <a:pt x="88273" y="48180"/>
                    <a:pt x="91073" y="50796"/>
                    <a:pt x="93872" y="53413"/>
                  </a:cubicBezTo>
                  <a:cubicBezTo>
                    <a:pt x="95178" y="54586"/>
                    <a:pt x="96485" y="55849"/>
                    <a:pt x="97604" y="57112"/>
                  </a:cubicBezTo>
                  <a:cubicBezTo>
                    <a:pt x="97978" y="57563"/>
                    <a:pt x="98724" y="58105"/>
                    <a:pt x="98911" y="58556"/>
                  </a:cubicBezTo>
                  <a:cubicBezTo>
                    <a:pt x="98911" y="58736"/>
                    <a:pt x="98724" y="58917"/>
                    <a:pt x="98724" y="59187"/>
                  </a:cubicBezTo>
                  <a:cubicBezTo>
                    <a:pt x="98538" y="59458"/>
                    <a:pt x="98724" y="59729"/>
                    <a:pt x="98724" y="60000"/>
                  </a:cubicBezTo>
                  <a:cubicBezTo>
                    <a:pt x="99097" y="60902"/>
                    <a:pt x="99844" y="61804"/>
                    <a:pt x="100404" y="62616"/>
                  </a:cubicBezTo>
                  <a:cubicBezTo>
                    <a:pt x="100777" y="62977"/>
                    <a:pt x="100590" y="63338"/>
                    <a:pt x="100777" y="63699"/>
                  </a:cubicBezTo>
                  <a:cubicBezTo>
                    <a:pt x="100777" y="64240"/>
                    <a:pt x="100964" y="64781"/>
                    <a:pt x="100964" y="65323"/>
                  </a:cubicBezTo>
                  <a:cubicBezTo>
                    <a:pt x="101150" y="65774"/>
                    <a:pt x="101150" y="66225"/>
                    <a:pt x="101524" y="66586"/>
                  </a:cubicBezTo>
                  <a:cubicBezTo>
                    <a:pt x="101897" y="67037"/>
                    <a:pt x="103017" y="67398"/>
                    <a:pt x="103576" y="66766"/>
                  </a:cubicBezTo>
                  <a:cubicBezTo>
                    <a:pt x="103950" y="66315"/>
                    <a:pt x="103763" y="65684"/>
                    <a:pt x="103763" y="65233"/>
                  </a:cubicBezTo>
                  <a:cubicBezTo>
                    <a:pt x="103763" y="64962"/>
                    <a:pt x="103576" y="64781"/>
                    <a:pt x="103576" y="64511"/>
                  </a:cubicBezTo>
                  <a:cubicBezTo>
                    <a:pt x="103576" y="64330"/>
                    <a:pt x="103390" y="63969"/>
                    <a:pt x="103763" y="63879"/>
                  </a:cubicBezTo>
                  <a:cubicBezTo>
                    <a:pt x="104136" y="63969"/>
                    <a:pt x="104136" y="64511"/>
                    <a:pt x="104136" y="64691"/>
                  </a:cubicBezTo>
                  <a:cubicBezTo>
                    <a:pt x="104323" y="65142"/>
                    <a:pt x="104323" y="65503"/>
                    <a:pt x="104510" y="65954"/>
                  </a:cubicBezTo>
                  <a:cubicBezTo>
                    <a:pt x="104510" y="66496"/>
                    <a:pt x="104510" y="67127"/>
                    <a:pt x="105069" y="67669"/>
                  </a:cubicBezTo>
                  <a:cubicBezTo>
                    <a:pt x="105443" y="67939"/>
                    <a:pt x="106189" y="68120"/>
                    <a:pt x="106749" y="67849"/>
                  </a:cubicBezTo>
                  <a:cubicBezTo>
                    <a:pt x="107496" y="67578"/>
                    <a:pt x="107496" y="67037"/>
                    <a:pt x="107309" y="66586"/>
                  </a:cubicBezTo>
                  <a:cubicBezTo>
                    <a:pt x="107309" y="65774"/>
                    <a:pt x="106936" y="64962"/>
                    <a:pt x="107122" y="64150"/>
                  </a:cubicBezTo>
                  <a:cubicBezTo>
                    <a:pt x="107869" y="65052"/>
                    <a:pt x="108429" y="66045"/>
                    <a:pt x="109175" y="66947"/>
                  </a:cubicBezTo>
                  <a:cubicBezTo>
                    <a:pt x="109548" y="67308"/>
                    <a:pt x="109922" y="67849"/>
                    <a:pt x="110855" y="68030"/>
                  </a:cubicBezTo>
                  <a:cubicBezTo>
                    <a:pt x="111601" y="68210"/>
                    <a:pt x="112348" y="67939"/>
                    <a:pt x="112534" y="67578"/>
                  </a:cubicBezTo>
                  <a:cubicBezTo>
                    <a:pt x="112721" y="66857"/>
                    <a:pt x="111975" y="66045"/>
                    <a:pt x="111415" y="65503"/>
                  </a:cubicBezTo>
                  <a:cubicBezTo>
                    <a:pt x="110855" y="64872"/>
                    <a:pt x="110108" y="64060"/>
                    <a:pt x="110108" y="63428"/>
                  </a:cubicBezTo>
                  <a:cubicBezTo>
                    <a:pt x="111228" y="63789"/>
                    <a:pt x="111975" y="64601"/>
                    <a:pt x="112908" y="65142"/>
                  </a:cubicBezTo>
                  <a:cubicBezTo>
                    <a:pt x="113468" y="65593"/>
                    <a:pt x="114961" y="66857"/>
                    <a:pt x="116267" y="66315"/>
                  </a:cubicBezTo>
                  <a:cubicBezTo>
                    <a:pt x="117573" y="65864"/>
                    <a:pt x="116267" y="65052"/>
                    <a:pt x="115707" y="64601"/>
                  </a:cubicBezTo>
                  <a:cubicBezTo>
                    <a:pt x="114961" y="63969"/>
                    <a:pt x="114401" y="63428"/>
                    <a:pt x="113841" y="62887"/>
                  </a:cubicBezTo>
                  <a:cubicBezTo>
                    <a:pt x="113094" y="62345"/>
                    <a:pt x="112348" y="61714"/>
                    <a:pt x="112161" y="61082"/>
                  </a:cubicBezTo>
                  <a:cubicBezTo>
                    <a:pt x="112908" y="61263"/>
                    <a:pt x="113654" y="61804"/>
                    <a:pt x="114401" y="62075"/>
                  </a:cubicBezTo>
                  <a:cubicBezTo>
                    <a:pt x="115147" y="62345"/>
                    <a:pt x="116080" y="62526"/>
                    <a:pt x="117013" y="62616"/>
                  </a:cubicBezTo>
                  <a:cubicBezTo>
                    <a:pt x="117760" y="62616"/>
                    <a:pt x="118506" y="62706"/>
                    <a:pt x="119066" y="62436"/>
                  </a:cubicBezTo>
                  <a:cubicBezTo>
                    <a:pt x="120000" y="62075"/>
                    <a:pt x="119253" y="61624"/>
                    <a:pt x="118506" y="61353"/>
                  </a:cubicBezTo>
                  <a:close/>
                  <a:moveTo>
                    <a:pt x="61026" y="87789"/>
                  </a:moveTo>
                  <a:cubicBezTo>
                    <a:pt x="61026" y="88781"/>
                    <a:pt x="60653" y="89864"/>
                    <a:pt x="60466" y="90857"/>
                  </a:cubicBezTo>
                  <a:cubicBezTo>
                    <a:pt x="60093" y="92300"/>
                    <a:pt x="60279" y="93834"/>
                    <a:pt x="60093" y="95278"/>
                  </a:cubicBezTo>
                  <a:cubicBezTo>
                    <a:pt x="59906" y="96270"/>
                    <a:pt x="59906" y="97172"/>
                    <a:pt x="60093" y="98075"/>
                  </a:cubicBezTo>
                  <a:cubicBezTo>
                    <a:pt x="60093" y="99067"/>
                    <a:pt x="60466" y="100150"/>
                    <a:pt x="60466" y="101142"/>
                  </a:cubicBezTo>
                  <a:cubicBezTo>
                    <a:pt x="60839" y="103488"/>
                    <a:pt x="60279" y="105834"/>
                    <a:pt x="59720" y="108180"/>
                  </a:cubicBezTo>
                  <a:cubicBezTo>
                    <a:pt x="59346" y="106105"/>
                    <a:pt x="58786" y="103939"/>
                    <a:pt x="58973" y="101774"/>
                  </a:cubicBezTo>
                  <a:cubicBezTo>
                    <a:pt x="58973" y="100691"/>
                    <a:pt x="59346" y="99699"/>
                    <a:pt x="59346" y="98616"/>
                  </a:cubicBezTo>
                  <a:cubicBezTo>
                    <a:pt x="59533" y="97533"/>
                    <a:pt x="59533" y="96451"/>
                    <a:pt x="59533" y="95368"/>
                  </a:cubicBezTo>
                  <a:cubicBezTo>
                    <a:pt x="59346" y="93654"/>
                    <a:pt x="59346" y="91939"/>
                    <a:pt x="58973" y="90135"/>
                  </a:cubicBezTo>
                  <a:cubicBezTo>
                    <a:pt x="58973" y="89593"/>
                    <a:pt x="58786" y="88962"/>
                    <a:pt x="58600" y="88330"/>
                  </a:cubicBezTo>
                  <a:cubicBezTo>
                    <a:pt x="58413" y="87789"/>
                    <a:pt x="58227" y="87067"/>
                    <a:pt x="58600" y="86526"/>
                  </a:cubicBezTo>
                  <a:cubicBezTo>
                    <a:pt x="58786" y="85984"/>
                    <a:pt x="59346" y="85443"/>
                    <a:pt x="59533" y="84812"/>
                  </a:cubicBezTo>
                  <a:cubicBezTo>
                    <a:pt x="59533" y="84270"/>
                    <a:pt x="59533" y="83639"/>
                    <a:pt x="59533" y="83007"/>
                  </a:cubicBezTo>
                  <a:cubicBezTo>
                    <a:pt x="59160" y="81654"/>
                    <a:pt x="59533" y="80300"/>
                    <a:pt x="59720" y="78947"/>
                  </a:cubicBezTo>
                  <a:cubicBezTo>
                    <a:pt x="59906" y="79939"/>
                    <a:pt x="60466" y="81112"/>
                    <a:pt x="60279" y="82105"/>
                  </a:cubicBezTo>
                  <a:cubicBezTo>
                    <a:pt x="60093" y="83097"/>
                    <a:pt x="59720" y="84090"/>
                    <a:pt x="60093" y="85082"/>
                  </a:cubicBezTo>
                  <a:cubicBezTo>
                    <a:pt x="60093" y="85443"/>
                    <a:pt x="60466" y="85894"/>
                    <a:pt x="60839" y="86255"/>
                  </a:cubicBezTo>
                  <a:cubicBezTo>
                    <a:pt x="61213" y="86706"/>
                    <a:pt x="61213" y="87248"/>
                    <a:pt x="61026" y="877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8078788" y="3651250"/>
              <a:ext cx="1389000" cy="2868600"/>
            </a:xfrm>
            <a:custGeom>
              <a:pathLst>
                <a:path extrusionOk="0" h="120000" w="120000">
                  <a:moveTo>
                    <a:pt x="55441" y="84631"/>
                  </a:moveTo>
                  <a:cubicBezTo>
                    <a:pt x="53395" y="83639"/>
                    <a:pt x="49860" y="83819"/>
                    <a:pt x="47813" y="84721"/>
                  </a:cubicBezTo>
                  <a:cubicBezTo>
                    <a:pt x="48186" y="84721"/>
                    <a:pt x="48372" y="84631"/>
                    <a:pt x="48558" y="84631"/>
                  </a:cubicBezTo>
                  <a:cubicBezTo>
                    <a:pt x="50790" y="84180"/>
                    <a:pt x="53395" y="84270"/>
                    <a:pt x="55441" y="84631"/>
                  </a:cubicBezTo>
                  <a:close/>
                  <a:moveTo>
                    <a:pt x="59906" y="13804"/>
                  </a:moveTo>
                  <a:cubicBezTo>
                    <a:pt x="59906" y="13804"/>
                    <a:pt x="59906" y="13804"/>
                    <a:pt x="59906" y="13804"/>
                  </a:cubicBezTo>
                  <a:cubicBezTo>
                    <a:pt x="59906" y="13804"/>
                    <a:pt x="59906" y="13804"/>
                    <a:pt x="59906" y="13804"/>
                  </a:cubicBezTo>
                  <a:cubicBezTo>
                    <a:pt x="59906" y="13804"/>
                    <a:pt x="59906" y="13804"/>
                    <a:pt x="59906" y="13804"/>
                  </a:cubicBezTo>
                  <a:close/>
                  <a:moveTo>
                    <a:pt x="55069" y="26075"/>
                  </a:moveTo>
                  <a:cubicBezTo>
                    <a:pt x="54883" y="25804"/>
                    <a:pt x="54883" y="25533"/>
                    <a:pt x="54883" y="25533"/>
                  </a:cubicBezTo>
                  <a:cubicBezTo>
                    <a:pt x="54883" y="25533"/>
                    <a:pt x="54883" y="25804"/>
                    <a:pt x="55069" y="26165"/>
                  </a:cubicBezTo>
                  <a:cubicBezTo>
                    <a:pt x="55069" y="26526"/>
                    <a:pt x="55255" y="26977"/>
                    <a:pt x="55441" y="27609"/>
                  </a:cubicBezTo>
                  <a:cubicBezTo>
                    <a:pt x="55627" y="28240"/>
                    <a:pt x="55627" y="28962"/>
                    <a:pt x="55627" y="29774"/>
                  </a:cubicBezTo>
                  <a:cubicBezTo>
                    <a:pt x="55627" y="30135"/>
                    <a:pt x="55627" y="30496"/>
                    <a:pt x="55441" y="30947"/>
                  </a:cubicBezTo>
                  <a:cubicBezTo>
                    <a:pt x="55069" y="31308"/>
                    <a:pt x="54883" y="31669"/>
                    <a:pt x="54511" y="32030"/>
                  </a:cubicBezTo>
                  <a:cubicBezTo>
                    <a:pt x="53767" y="32751"/>
                    <a:pt x="52837" y="33473"/>
                    <a:pt x="51906" y="34105"/>
                  </a:cubicBezTo>
                  <a:cubicBezTo>
                    <a:pt x="50976" y="34736"/>
                    <a:pt x="49860" y="35278"/>
                    <a:pt x="48930" y="35639"/>
                  </a:cubicBezTo>
                  <a:cubicBezTo>
                    <a:pt x="48372" y="35819"/>
                    <a:pt x="47813" y="36000"/>
                    <a:pt x="47441" y="36090"/>
                  </a:cubicBezTo>
                  <a:cubicBezTo>
                    <a:pt x="46883" y="36180"/>
                    <a:pt x="46511" y="36180"/>
                    <a:pt x="46139" y="36090"/>
                  </a:cubicBezTo>
                  <a:cubicBezTo>
                    <a:pt x="45767" y="36090"/>
                    <a:pt x="45395" y="36000"/>
                    <a:pt x="45209" y="36000"/>
                  </a:cubicBezTo>
                  <a:cubicBezTo>
                    <a:pt x="45023" y="35909"/>
                    <a:pt x="45023" y="35909"/>
                    <a:pt x="45023" y="35909"/>
                  </a:cubicBezTo>
                  <a:cubicBezTo>
                    <a:pt x="45023" y="35909"/>
                    <a:pt x="45023" y="35909"/>
                    <a:pt x="45209" y="36000"/>
                  </a:cubicBezTo>
                  <a:cubicBezTo>
                    <a:pt x="45395" y="36090"/>
                    <a:pt x="45581" y="36180"/>
                    <a:pt x="46139" y="36180"/>
                  </a:cubicBezTo>
                  <a:cubicBezTo>
                    <a:pt x="46511" y="36270"/>
                    <a:pt x="46883" y="36270"/>
                    <a:pt x="47441" y="36180"/>
                  </a:cubicBezTo>
                  <a:cubicBezTo>
                    <a:pt x="48000" y="36090"/>
                    <a:pt x="48558" y="36000"/>
                    <a:pt x="49116" y="35819"/>
                  </a:cubicBezTo>
                  <a:cubicBezTo>
                    <a:pt x="50232" y="35458"/>
                    <a:pt x="51348" y="34917"/>
                    <a:pt x="52465" y="34285"/>
                  </a:cubicBezTo>
                  <a:cubicBezTo>
                    <a:pt x="53395" y="33744"/>
                    <a:pt x="54325" y="33022"/>
                    <a:pt x="55255" y="32210"/>
                  </a:cubicBezTo>
                  <a:cubicBezTo>
                    <a:pt x="55627" y="31849"/>
                    <a:pt x="56000" y="31398"/>
                    <a:pt x="56186" y="31037"/>
                  </a:cubicBezTo>
                  <a:cubicBezTo>
                    <a:pt x="56372" y="30586"/>
                    <a:pt x="56372" y="30135"/>
                    <a:pt x="56372" y="29774"/>
                  </a:cubicBezTo>
                  <a:cubicBezTo>
                    <a:pt x="56372" y="28962"/>
                    <a:pt x="56186" y="28240"/>
                    <a:pt x="55813" y="27609"/>
                  </a:cubicBezTo>
                  <a:cubicBezTo>
                    <a:pt x="55627" y="26977"/>
                    <a:pt x="55441" y="26436"/>
                    <a:pt x="55069" y="26075"/>
                  </a:cubicBezTo>
                  <a:close/>
                  <a:moveTo>
                    <a:pt x="54511" y="119007"/>
                  </a:moveTo>
                  <a:cubicBezTo>
                    <a:pt x="54139" y="118917"/>
                    <a:pt x="53581" y="118827"/>
                    <a:pt x="53209" y="118736"/>
                  </a:cubicBezTo>
                  <a:cubicBezTo>
                    <a:pt x="53023" y="118556"/>
                    <a:pt x="52651" y="118375"/>
                    <a:pt x="52651" y="118105"/>
                  </a:cubicBezTo>
                  <a:cubicBezTo>
                    <a:pt x="52465" y="117654"/>
                    <a:pt x="52465" y="117112"/>
                    <a:pt x="52651" y="116571"/>
                  </a:cubicBezTo>
                  <a:cubicBezTo>
                    <a:pt x="52837" y="115669"/>
                    <a:pt x="53395" y="114676"/>
                    <a:pt x="53767" y="113954"/>
                  </a:cubicBezTo>
                  <a:cubicBezTo>
                    <a:pt x="53953" y="113142"/>
                    <a:pt x="54139" y="112421"/>
                    <a:pt x="54139" y="111969"/>
                  </a:cubicBezTo>
                  <a:cubicBezTo>
                    <a:pt x="54139" y="111699"/>
                    <a:pt x="54139" y="111518"/>
                    <a:pt x="54139" y="111428"/>
                  </a:cubicBezTo>
                  <a:cubicBezTo>
                    <a:pt x="54139" y="111248"/>
                    <a:pt x="54139" y="111248"/>
                    <a:pt x="54139" y="111248"/>
                  </a:cubicBezTo>
                  <a:cubicBezTo>
                    <a:pt x="54139" y="111248"/>
                    <a:pt x="53953" y="111248"/>
                    <a:pt x="53953" y="111428"/>
                  </a:cubicBezTo>
                  <a:cubicBezTo>
                    <a:pt x="53953" y="111518"/>
                    <a:pt x="53953" y="111699"/>
                    <a:pt x="53953" y="111969"/>
                  </a:cubicBezTo>
                  <a:cubicBezTo>
                    <a:pt x="53953" y="112421"/>
                    <a:pt x="53581" y="113052"/>
                    <a:pt x="53209" y="113864"/>
                  </a:cubicBezTo>
                  <a:cubicBezTo>
                    <a:pt x="52837" y="114676"/>
                    <a:pt x="52279" y="115578"/>
                    <a:pt x="51906" y="116571"/>
                  </a:cubicBezTo>
                  <a:cubicBezTo>
                    <a:pt x="51906" y="117022"/>
                    <a:pt x="51720" y="117654"/>
                    <a:pt x="51906" y="118195"/>
                  </a:cubicBezTo>
                  <a:cubicBezTo>
                    <a:pt x="52093" y="118466"/>
                    <a:pt x="52279" y="118736"/>
                    <a:pt x="52837" y="118917"/>
                  </a:cubicBezTo>
                  <a:cubicBezTo>
                    <a:pt x="53209" y="119187"/>
                    <a:pt x="53953" y="119278"/>
                    <a:pt x="54511" y="119368"/>
                  </a:cubicBezTo>
                  <a:cubicBezTo>
                    <a:pt x="55069" y="119368"/>
                    <a:pt x="55627" y="119368"/>
                    <a:pt x="56186" y="119278"/>
                  </a:cubicBezTo>
                  <a:cubicBezTo>
                    <a:pt x="56558" y="119278"/>
                    <a:pt x="56744" y="119278"/>
                    <a:pt x="57116" y="119187"/>
                  </a:cubicBezTo>
                  <a:cubicBezTo>
                    <a:pt x="57488" y="119187"/>
                    <a:pt x="57674" y="119097"/>
                    <a:pt x="58046" y="119007"/>
                  </a:cubicBezTo>
                  <a:cubicBezTo>
                    <a:pt x="58418" y="118736"/>
                    <a:pt x="58604" y="118466"/>
                    <a:pt x="58790" y="118195"/>
                  </a:cubicBezTo>
                  <a:cubicBezTo>
                    <a:pt x="58976" y="117924"/>
                    <a:pt x="58976" y="117654"/>
                    <a:pt x="58976" y="117383"/>
                  </a:cubicBezTo>
                  <a:cubicBezTo>
                    <a:pt x="58976" y="116932"/>
                    <a:pt x="58790" y="116390"/>
                    <a:pt x="58604" y="115939"/>
                  </a:cubicBezTo>
                  <a:cubicBezTo>
                    <a:pt x="58418" y="115759"/>
                    <a:pt x="58232" y="115488"/>
                    <a:pt x="58232" y="115308"/>
                  </a:cubicBezTo>
                  <a:cubicBezTo>
                    <a:pt x="58046" y="115037"/>
                    <a:pt x="57860" y="114857"/>
                    <a:pt x="57860" y="114676"/>
                  </a:cubicBezTo>
                  <a:cubicBezTo>
                    <a:pt x="57674" y="114315"/>
                    <a:pt x="57488" y="113954"/>
                    <a:pt x="57302" y="113593"/>
                  </a:cubicBezTo>
                  <a:cubicBezTo>
                    <a:pt x="57302" y="113323"/>
                    <a:pt x="57302" y="112962"/>
                    <a:pt x="57116" y="112781"/>
                  </a:cubicBezTo>
                  <a:cubicBezTo>
                    <a:pt x="57116" y="112330"/>
                    <a:pt x="56930" y="112060"/>
                    <a:pt x="56930" y="112060"/>
                  </a:cubicBezTo>
                  <a:cubicBezTo>
                    <a:pt x="56930" y="112060"/>
                    <a:pt x="56930" y="112330"/>
                    <a:pt x="56930" y="112781"/>
                  </a:cubicBezTo>
                  <a:cubicBezTo>
                    <a:pt x="57116" y="112962"/>
                    <a:pt x="57116" y="113323"/>
                    <a:pt x="57116" y="113593"/>
                  </a:cubicBezTo>
                  <a:cubicBezTo>
                    <a:pt x="57116" y="113954"/>
                    <a:pt x="57302" y="114315"/>
                    <a:pt x="57302" y="114766"/>
                  </a:cubicBezTo>
                  <a:cubicBezTo>
                    <a:pt x="57488" y="114947"/>
                    <a:pt x="57674" y="115127"/>
                    <a:pt x="57674" y="115308"/>
                  </a:cubicBezTo>
                  <a:cubicBezTo>
                    <a:pt x="57860" y="115578"/>
                    <a:pt x="57860" y="115759"/>
                    <a:pt x="58046" y="116030"/>
                  </a:cubicBezTo>
                  <a:cubicBezTo>
                    <a:pt x="58232" y="116481"/>
                    <a:pt x="58232" y="116932"/>
                    <a:pt x="58232" y="117383"/>
                  </a:cubicBezTo>
                  <a:cubicBezTo>
                    <a:pt x="58232" y="117654"/>
                    <a:pt x="58232" y="117924"/>
                    <a:pt x="58046" y="118105"/>
                  </a:cubicBezTo>
                  <a:cubicBezTo>
                    <a:pt x="58046" y="118375"/>
                    <a:pt x="57860" y="118646"/>
                    <a:pt x="57488" y="118736"/>
                  </a:cubicBezTo>
                  <a:cubicBezTo>
                    <a:pt x="57302" y="118827"/>
                    <a:pt x="57116" y="118917"/>
                    <a:pt x="56930" y="118917"/>
                  </a:cubicBezTo>
                  <a:cubicBezTo>
                    <a:pt x="56744" y="118917"/>
                    <a:pt x="56372" y="118917"/>
                    <a:pt x="56186" y="118917"/>
                  </a:cubicBezTo>
                  <a:cubicBezTo>
                    <a:pt x="55627" y="119007"/>
                    <a:pt x="55069" y="119007"/>
                    <a:pt x="54511" y="119007"/>
                  </a:cubicBezTo>
                  <a:close/>
                  <a:moveTo>
                    <a:pt x="59906" y="86436"/>
                  </a:moveTo>
                  <a:cubicBezTo>
                    <a:pt x="59906" y="86436"/>
                    <a:pt x="59906" y="86436"/>
                    <a:pt x="59906" y="86436"/>
                  </a:cubicBezTo>
                  <a:cubicBezTo>
                    <a:pt x="59906" y="86436"/>
                    <a:pt x="59906" y="86436"/>
                    <a:pt x="59906" y="86436"/>
                  </a:cubicBezTo>
                  <a:cubicBezTo>
                    <a:pt x="59906" y="86436"/>
                    <a:pt x="59906" y="86436"/>
                    <a:pt x="59906" y="86436"/>
                  </a:cubicBezTo>
                  <a:close/>
                  <a:moveTo>
                    <a:pt x="28465" y="44661"/>
                  </a:moveTo>
                  <a:cubicBezTo>
                    <a:pt x="28279" y="44751"/>
                    <a:pt x="28093" y="44751"/>
                    <a:pt x="28093" y="44842"/>
                  </a:cubicBezTo>
                  <a:cubicBezTo>
                    <a:pt x="27906" y="44842"/>
                    <a:pt x="27720" y="44842"/>
                    <a:pt x="27534" y="44842"/>
                  </a:cubicBezTo>
                  <a:cubicBezTo>
                    <a:pt x="27348" y="44842"/>
                    <a:pt x="27162" y="44932"/>
                    <a:pt x="26976" y="44932"/>
                  </a:cubicBezTo>
                  <a:cubicBezTo>
                    <a:pt x="26790" y="44932"/>
                    <a:pt x="26604" y="44932"/>
                    <a:pt x="26418" y="44932"/>
                  </a:cubicBezTo>
                  <a:cubicBezTo>
                    <a:pt x="26232" y="44842"/>
                    <a:pt x="26232" y="44842"/>
                    <a:pt x="26046" y="44842"/>
                  </a:cubicBezTo>
                  <a:cubicBezTo>
                    <a:pt x="25860" y="44842"/>
                    <a:pt x="25674" y="44842"/>
                    <a:pt x="25488" y="44842"/>
                  </a:cubicBezTo>
                  <a:cubicBezTo>
                    <a:pt x="25302" y="44751"/>
                    <a:pt x="24930" y="44751"/>
                    <a:pt x="24744" y="44751"/>
                  </a:cubicBezTo>
                  <a:cubicBezTo>
                    <a:pt x="24558" y="44751"/>
                    <a:pt x="24558" y="44661"/>
                    <a:pt x="24558" y="44661"/>
                  </a:cubicBezTo>
                  <a:cubicBezTo>
                    <a:pt x="24558" y="44661"/>
                    <a:pt x="24558" y="44751"/>
                    <a:pt x="24744" y="44751"/>
                  </a:cubicBezTo>
                  <a:cubicBezTo>
                    <a:pt x="24930" y="44842"/>
                    <a:pt x="25116" y="44932"/>
                    <a:pt x="25302" y="45022"/>
                  </a:cubicBezTo>
                  <a:cubicBezTo>
                    <a:pt x="25674" y="45112"/>
                    <a:pt x="26046" y="45203"/>
                    <a:pt x="26418" y="45203"/>
                  </a:cubicBezTo>
                  <a:cubicBezTo>
                    <a:pt x="26604" y="45203"/>
                    <a:pt x="26790" y="45203"/>
                    <a:pt x="26976" y="45293"/>
                  </a:cubicBezTo>
                  <a:cubicBezTo>
                    <a:pt x="27162" y="45293"/>
                    <a:pt x="27534" y="45203"/>
                    <a:pt x="27720" y="45203"/>
                  </a:cubicBezTo>
                  <a:cubicBezTo>
                    <a:pt x="27906" y="45203"/>
                    <a:pt x="28093" y="45203"/>
                    <a:pt x="28279" y="45112"/>
                  </a:cubicBezTo>
                  <a:cubicBezTo>
                    <a:pt x="28465" y="45112"/>
                    <a:pt x="28651" y="45022"/>
                    <a:pt x="28837" y="44932"/>
                  </a:cubicBezTo>
                  <a:cubicBezTo>
                    <a:pt x="29023" y="44842"/>
                    <a:pt x="29209" y="44842"/>
                    <a:pt x="29209" y="44751"/>
                  </a:cubicBezTo>
                  <a:cubicBezTo>
                    <a:pt x="29395" y="44661"/>
                    <a:pt x="29395" y="44571"/>
                    <a:pt x="29581" y="44481"/>
                  </a:cubicBezTo>
                  <a:cubicBezTo>
                    <a:pt x="29767" y="44210"/>
                    <a:pt x="29767" y="44030"/>
                    <a:pt x="29767" y="44030"/>
                  </a:cubicBezTo>
                  <a:cubicBezTo>
                    <a:pt x="29767" y="44030"/>
                    <a:pt x="29581" y="44210"/>
                    <a:pt x="29209" y="44390"/>
                  </a:cubicBezTo>
                  <a:cubicBezTo>
                    <a:pt x="29023" y="44481"/>
                    <a:pt x="28651" y="44571"/>
                    <a:pt x="28465" y="44661"/>
                  </a:cubicBezTo>
                  <a:close/>
                  <a:moveTo>
                    <a:pt x="73674" y="36090"/>
                  </a:moveTo>
                  <a:cubicBezTo>
                    <a:pt x="73302" y="36180"/>
                    <a:pt x="72930" y="36180"/>
                    <a:pt x="72372" y="36090"/>
                  </a:cubicBezTo>
                  <a:cubicBezTo>
                    <a:pt x="72000" y="36000"/>
                    <a:pt x="71441" y="35819"/>
                    <a:pt x="70883" y="35639"/>
                  </a:cubicBezTo>
                  <a:cubicBezTo>
                    <a:pt x="69953" y="35278"/>
                    <a:pt x="68837" y="34736"/>
                    <a:pt x="67906" y="34105"/>
                  </a:cubicBezTo>
                  <a:cubicBezTo>
                    <a:pt x="66976" y="33473"/>
                    <a:pt x="66046" y="32751"/>
                    <a:pt x="65302" y="32030"/>
                  </a:cubicBezTo>
                  <a:cubicBezTo>
                    <a:pt x="64930" y="31669"/>
                    <a:pt x="64558" y="31308"/>
                    <a:pt x="64372" y="30947"/>
                  </a:cubicBezTo>
                  <a:cubicBezTo>
                    <a:pt x="64186" y="30496"/>
                    <a:pt x="64186" y="30135"/>
                    <a:pt x="64186" y="29774"/>
                  </a:cubicBezTo>
                  <a:cubicBezTo>
                    <a:pt x="64186" y="28962"/>
                    <a:pt x="64186" y="28240"/>
                    <a:pt x="64372" y="27609"/>
                  </a:cubicBezTo>
                  <a:cubicBezTo>
                    <a:pt x="64558" y="26977"/>
                    <a:pt x="64744" y="26526"/>
                    <a:pt x="64744" y="26165"/>
                  </a:cubicBezTo>
                  <a:cubicBezTo>
                    <a:pt x="64930" y="25804"/>
                    <a:pt x="64930" y="25533"/>
                    <a:pt x="64930" y="25533"/>
                  </a:cubicBezTo>
                  <a:cubicBezTo>
                    <a:pt x="64930" y="25533"/>
                    <a:pt x="64930" y="25804"/>
                    <a:pt x="64558" y="26075"/>
                  </a:cubicBezTo>
                  <a:cubicBezTo>
                    <a:pt x="64372" y="26436"/>
                    <a:pt x="64186" y="26977"/>
                    <a:pt x="63813" y="27609"/>
                  </a:cubicBezTo>
                  <a:cubicBezTo>
                    <a:pt x="63627" y="28240"/>
                    <a:pt x="63441" y="28962"/>
                    <a:pt x="63441" y="29774"/>
                  </a:cubicBezTo>
                  <a:cubicBezTo>
                    <a:pt x="63441" y="30135"/>
                    <a:pt x="63441" y="30586"/>
                    <a:pt x="63627" y="31037"/>
                  </a:cubicBezTo>
                  <a:cubicBezTo>
                    <a:pt x="63813" y="31398"/>
                    <a:pt x="64186" y="31849"/>
                    <a:pt x="64558" y="32210"/>
                  </a:cubicBezTo>
                  <a:cubicBezTo>
                    <a:pt x="65488" y="33022"/>
                    <a:pt x="66418" y="33744"/>
                    <a:pt x="67348" y="34285"/>
                  </a:cubicBezTo>
                  <a:cubicBezTo>
                    <a:pt x="68465" y="34917"/>
                    <a:pt x="69581" y="35458"/>
                    <a:pt x="70697" y="35819"/>
                  </a:cubicBezTo>
                  <a:cubicBezTo>
                    <a:pt x="71255" y="36000"/>
                    <a:pt x="71813" y="36090"/>
                    <a:pt x="72372" y="36180"/>
                  </a:cubicBezTo>
                  <a:cubicBezTo>
                    <a:pt x="72930" y="36270"/>
                    <a:pt x="73302" y="36270"/>
                    <a:pt x="73674" y="36180"/>
                  </a:cubicBezTo>
                  <a:cubicBezTo>
                    <a:pt x="74046" y="36180"/>
                    <a:pt x="74418" y="36090"/>
                    <a:pt x="74604" y="36000"/>
                  </a:cubicBezTo>
                  <a:cubicBezTo>
                    <a:pt x="74790" y="35909"/>
                    <a:pt x="74790" y="35909"/>
                    <a:pt x="74790" y="35909"/>
                  </a:cubicBezTo>
                  <a:cubicBezTo>
                    <a:pt x="74790" y="35909"/>
                    <a:pt x="74604" y="35909"/>
                    <a:pt x="74604" y="36000"/>
                  </a:cubicBezTo>
                  <a:cubicBezTo>
                    <a:pt x="74418" y="36000"/>
                    <a:pt x="74046" y="36090"/>
                    <a:pt x="73674" y="36090"/>
                  </a:cubicBezTo>
                  <a:close/>
                  <a:moveTo>
                    <a:pt x="60093" y="38436"/>
                  </a:moveTo>
                  <a:cubicBezTo>
                    <a:pt x="60093" y="37804"/>
                    <a:pt x="60093" y="37263"/>
                    <a:pt x="60093" y="36812"/>
                  </a:cubicBezTo>
                  <a:cubicBezTo>
                    <a:pt x="59906" y="36451"/>
                    <a:pt x="59906" y="36270"/>
                    <a:pt x="59906" y="36270"/>
                  </a:cubicBezTo>
                  <a:cubicBezTo>
                    <a:pt x="59906" y="36270"/>
                    <a:pt x="59906" y="36451"/>
                    <a:pt x="59906" y="36812"/>
                  </a:cubicBezTo>
                  <a:cubicBezTo>
                    <a:pt x="59906" y="37263"/>
                    <a:pt x="59720" y="37804"/>
                    <a:pt x="59720" y="38436"/>
                  </a:cubicBezTo>
                  <a:cubicBezTo>
                    <a:pt x="59720" y="39157"/>
                    <a:pt x="59720" y="39969"/>
                    <a:pt x="59534" y="40781"/>
                  </a:cubicBezTo>
                  <a:cubicBezTo>
                    <a:pt x="59534" y="41593"/>
                    <a:pt x="59534" y="41774"/>
                    <a:pt x="59534" y="42676"/>
                  </a:cubicBezTo>
                  <a:cubicBezTo>
                    <a:pt x="59534" y="43578"/>
                    <a:pt x="59534" y="44120"/>
                    <a:pt x="59534" y="44932"/>
                  </a:cubicBezTo>
                  <a:cubicBezTo>
                    <a:pt x="59720" y="45744"/>
                    <a:pt x="59720" y="46556"/>
                    <a:pt x="59720" y="47278"/>
                  </a:cubicBezTo>
                  <a:cubicBezTo>
                    <a:pt x="59720" y="47909"/>
                    <a:pt x="59906" y="48451"/>
                    <a:pt x="59906" y="48812"/>
                  </a:cubicBezTo>
                  <a:cubicBezTo>
                    <a:pt x="59906" y="49263"/>
                    <a:pt x="59906" y="49443"/>
                    <a:pt x="59906" y="49443"/>
                  </a:cubicBezTo>
                  <a:cubicBezTo>
                    <a:pt x="59906" y="49443"/>
                    <a:pt x="59906" y="49263"/>
                    <a:pt x="60093" y="48812"/>
                  </a:cubicBezTo>
                  <a:cubicBezTo>
                    <a:pt x="60093" y="48451"/>
                    <a:pt x="60093" y="47909"/>
                    <a:pt x="60093" y="47278"/>
                  </a:cubicBezTo>
                  <a:cubicBezTo>
                    <a:pt x="60093" y="46556"/>
                    <a:pt x="60279" y="45744"/>
                    <a:pt x="60279" y="44932"/>
                  </a:cubicBezTo>
                  <a:cubicBezTo>
                    <a:pt x="60279" y="44120"/>
                    <a:pt x="60279" y="43578"/>
                    <a:pt x="60279" y="42676"/>
                  </a:cubicBezTo>
                  <a:cubicBezTo>
                    <a:pt x="60279" y="41774"/>
                    <a:pt x="60279" y="41593"/>
                    <a:pt x="60279" y="40781"/>
                  </a:cubicBezTo>
                  <a:cubicBezTo>
                    <a:pt x="60279" y="39969"/>
                    <a:pt x="60093" y="39157"/>
                    <a:pt x="60093" y="38436"/>
                  </a:cubicBezTo>
                  <a:close/>
                  <a:moveTo>
                    <a:pt x="94325" y="44842"/>
                  </a:moveTo>
                  <a:cubicBezTo>
                    <a:pt x="94139" y="44842"/>
                    <a:pt x="93953" y="44842"/>
                    <a:pt x="93767" y="44842"/>
                  </a:cubicBezTo>
                  <a:cubicBezTo>
                    <a:pt x="93581" y="44842"/>
                    <a:pt x="93395" y="44842"/>
                    <a:pt x="93209" y="44932"/>
                  </a:cubicBezTo>
                  <a:cubicBezTo>
                    <a:pt x="93209" y="44932"/>
                    <a:pt x="93023" y="44932"/>
                    <a:pt x="92837" y="44932"/>
                  </a:cubicBezTo>
                  <a:cubicBezTo>
                    <a:pt x="92651" y="44932"/>
                    <a:pt x="92465" y="44842"/>
                    <a:pt x="92279" y="44842"/>
                  </a:cubicBezTo>
                  <a:cubicBezTo>
                    <a:pt x="92093" y="44842"/>
                    <a:pt x="91906" y="44842"/>
                    <a:pt x="91720" y="44842"/>
                  </a:cubicBezTo>
                  <a:cubicBezTo>
                    <a:pt x="91534" y="44751"/>
                    <a:pt x="91534" y="44751"/>
                    <a:pt x="91348" y="44661"/>
                  </a:cubicBezTo>
                  <a:cubicBezTo>
                    <a:pt x="90976" y="44571"/>
                    <a:pt x="90790" y="44481"/>
                    <a:pt x="90604" y="44390"/>
                  </a:cubicBezTo>
                  <a:cubicBezTo>
                    <a:pt x="90232" y="44210"/>
                    <a:pt x="90046" y="44030"/>
                    <a:pt x="90046" y="44030"/>
                  </a:cubicBezTo>
                  <a:cubicBezTo>
                    <a:pt x="90046" y="44030"/>
                    <a:pt x="90046" y="44210"/>
                    <a:pt x="90232" y="44481"/>
                  </a:cubicBezTo>
                  <a:cubicBezTo>
                    <a:pt x="90232" y="44571"/>
                    <a:pt x="90418" y="44661"/>
                    <a:pt x="90604" y="44751"/>
                  </a:cubicBezTo>
                  <a:cubicBezTo>
                    <a:pt x="90604" y="44842"/>
                    <a:pt x="90790" y="44842"/>
                    <a:pt x="90976" y="44932"/>
                  </a:cubicBezTo>
                  <a:cubicBezTo>
                    <a:pt x="91162" y="45022"/>
                    <a:pt x="91348" y="45112"/>
                    <a:pt x="91534" y="45112"/>
                  </a:cubicBezTo>
                  <a:cubicBezTo>
                    <a:pt x="91720" y="45203"/>
                    <a:pt x="91906" y="45203"/>
                    <a:pt x="92093" y="45203"/>
                  </a:cubicBezTo>
                  <a:cubicBezTo>
                    <a:pt x="92279" y="45203"/>
                    <a:pt x="92651" y="45293"/>
                    <a:pt x="92837" y="45293"/>
                  </a:cubicBezTo>
                  <a:cubicBezTo>
                    <a:pt x="93023" y="45203"/>
                    <a:pt x="93209" y="45203"/>
                    <a:pt x="93395" y="45203"/>
                  </a:cubicBezTo>
                  <a:cubicBezTo>
                    <a:pt x="93767" y="45203"/>
                    <a:pt x="94139" y="45112"/>
                    <a:pt x="94325" y="45022"/>
                  </a:cubicBezTo>
                  <a:cubicBezTo>
                    <a:pt x="94697" y="44932"/>
                    <a:pt x="94883" y="44842"/>
                    <a:pt x="95069" y="44751"/>
                  </a:cubicBezTo>
                  <a:cubicBezTo>
                    <a:pt x="95255" y="44751"/>
                    <a:pt x="95255" y="44661"/>
                    <a:pt x="95255" y="44661"/>
                  </a:cubicBezTo>
                  <a:cubicBezTo>
                    <a:pt x="95255" y="44661"/>
                    <a:pt x="95069" y="44751"/>
                    <a:pt x="94883" y="44751"/>
                  </a:cubicBezTo>
                  <a:cubicBezTo>
                    <a:pt x="94697" y="44751"/>
                    <a:pt x="94511" y="44751"/>
                    <a:pt x="94325" y="44842"/>
                  </a:cubicBezTo>
                  <a:close/>
                  <a:moveTo>
                    <a:pt x="64372" y="84631"/>
                  </a:moveTo>
                  <a:cubicBezTo>
                    <a:pt x="66604" y="84270"/>
                    <a:pt x="69209" y="84180"/>
                    <a:pt x="71255" y="84631"/>
                  </a:cubicBezTo>
                  <a:cubicBezTo>
                    <a:pt x="71441" y="84631"/>
                    <a:pt x="71813" y="84721"/>
                    <a:pt x="72000" y="84721"/>
                  </a:cubicBezTo>
                  <a:cubicBezTo>
                    <a:pt x="69953" y="83819"/>
                    <a:pt x="66418" y="83639"/>
                    <a:pt x="64372" y="84631"/>
                  </a:cubicBezTo>
                  <a:close/>
                  <a:moveTo>
                    <a:pt x="65860" y="111969"/>
                  </a:moveTo>
                  <a:cubicBezTo>
                    <a:pt x="65860" y="111699"/>
                    <a:pt x="65860" y="111518"/>
                    <a:pt x="65860" y="111428"/>
                  </a:cubicBezTo>
                  <a:cubicBezTo>
                    <a:pt x="65860" y="111248"/>
                    <a:pt x="65860" y="111248"/>
                    <a:pt x="65860" y="111248"/>
                  </a:cubicBezTo>
                  <a:cubicBezTo>
                    <a:pt x="65860" y="111248"/>
                    <a:pt x="65860" y="111248"/>
                    <a:pt x="65860" y="111428"/>
                  </a:cubicBezTo>
                  <a:cubicBezTo>
                    <a:pt x="65860" y="111518"/>
                    <a:pt x="65860" y="111699"/>
                    <a:pt x="65860" y="111969"/>
                  </a:cubicBezTo>
                  <a:cubicBezTo>
                    <a:pt x="65860" y="112421"/>
                    <a:pt x="65860" y="113142"/>
                    <a:pt x="66232" y="113954"/>
                  </a:cubicBezTo>
                  <a:cubicBezTo>
                    <a:pt x="66604" y="114676"/>
                    <a:pt x="66976" y="115669"/>
                    <a:pt x="67348" y="116571"/>
                  </a:cubicBezTo>
                  <a:cubicBezTo>
                    <a:pt x="67348" y="117112"/>
                    <a:pt x="67534" y="117654"/>
                    <a:pt x="67348" y="118105"/>
                  </a:cubicBezTo>
                  <a:cubicBezTo>
                    <a:pt x="67162" y="118375"/>
                    <a:pt x="66976" y="118556"/>
                    <a:pt x="66604" y="118736"/>
                  </a:cubicBezTo>
                  <a:cubicBezTo>
                    <a:pt x="66232" y="118827"/>
                    <a:pt x="65860" y="118917"/>
                    <a:pt x="65302" y="119007"/>
                  </a:cubicBezTo>
                  <a:cubicBezTo>
                    <a:pt x="64744" y="119007"/>
                    <a:pt x="64186" y="119007"/>
                    <a:pt x="63813" y="118917"/>
                  </a:cubicBezTo>
                  <a:cubicBezTo>
                    <a:pt x="63441" y="118917"/>
                    <a:pt x="63255" y="118917"/>
                    <a:pt x="62883" y="118917"/>
                  </a:cubicBezTo>
                  <a:cubicBezTo>
                    <a:pt x="62697" y="118917"/>
                    <a:pt x="62511" y="118827"/>
                    <a:pt x="62325" y="118736"/>
                  </a:cubicBezTo>
                  <a:cubicBezTo>
                    <a:pt x="62139" y="118646"/>
                    <a:pt x="61953" y="118375"/>
                    <a:pt x="61767" y="118105"/>
                  </a:cubicBezTo>
                  <a:cubicBezTo>
                    <a:pt x="61581" y="117924"/>
                    <a:pt x="61581" y="117654"/>
                    <a:pt x="61581" y="117383"/>
                  </a:cubicBezTo>
                  <a:cubicBezTo>
                    <a:pt x="61581" y="116932"/>
                    <a:pt x="61767" y="116481"/>
                    <a:pt x="61953" y="116030"/>
                  </a:cubicBezTo>
                  <a:cubicBezTo>
                    <a:pt x="61953" y="115759"/>
                    <a:pt x="62139" y="115578"/>
                    <a:pt x="62139" y="115308"/>
                  </a:cubicBezTo>
                  <a:cubicBezTo>
                    <a:pt x="62325" y="115127"/>
                    <a:pt x="62325" y="114947"/>
                    <a:pt x="62511" y="114766"/>
                  </a:cubicBezTo>
                  <a:cubicBezTo>
                    <a:pt x="62697" y="114315"/>
                    <a:pt x="62697" y="113954"/>
                    <a:pt x="62697" y="113593"/>
                  </a:cubicBezTo>
                  <a:cubicBezTo>
                    <a:pt x="62883" y="113323"/>
                    <a:pt x="62883" y="112962"/>
                    <a:pt x="62883" y="112781"/>
                  </a:cubicBezTo>
                  <a:cubicBezTo>
                    <a:pt x="62883" y="112330"/>
                    <a:pt x="62883" y="112060"/>
                    <a:pt x="62883" y="112060"/>
                  </a:cubicBezTo>
                  <a:cubicBezTo>
                    <a:pt x="62883" y="112060"/>
                    <a:pt x="62883" y="112330"/>
                    <a:pt x="62697" y="112781"/>
                  </a:cubicBezTo>
                  <a:cubicBezTo>
                    <a:pt x="62697" y="112962"/>
                    <a:pt x="62511" y="113323"/>
                    <a:pt x="62511" y="113593"/>
                  </a:cubicBezTo>
                  <a:cubicBezTo>
                    <a:pt x="62325" y="113954"/>
                    <a:pt x="62325" y="114315"/>
                    <a:pt x="62139" y="114676"/>
                  </a:cubicBezTo>
                  <a:cubicBezTo>
                    <a:pt x="61953" y="114857"/>
                    <a:pt x="61767" y="115037"/>
                    <a:pt x="61767" y="115308"/>
                  </a:cubicBezTo>
                  <a:cubicBezTo>
                    <a:pt x="61581" y="115488"/>
                    <a:pt x="61395" y="115759"/>
                    <a:pt x="61395" y="115939"/>
                  </a:cubicBezTo>
                  <a:cubicBezTo>
                    <a:pt x="61209" y="116390"/>
                    <a:pt x="61023" y="116932"/>
                    <a:pt x="61023" y="117383"/>
                  </a:cubicBezTo>
                  <a:cubicBezTo>
                    <a:pt x="61023" y="117654"/>
                    <a:pt x="61023" y="117924"/>
                    <a:pt x="61023" y="118195"/>
                  </a:cubicBezTo>
                  <a:cubicBezTo>
                    <a:pt x="61209" y="118466"/>
                    <a:pt x="61395" y="118736"/>
                    <a:pt x="61953" y="119007"/>
                  </a:cubicBezTo>
                  <a:cubicBezTo>
                    <a:pt x="62139" y="119097"/>
                    <a:pt x="62511" y="119187"/>
                    <a:pt x="62697" y="119187"/>
                  </a:cubicBezTo>
                  <a:cubicBezTo>
                    <a:pt x="63069" y="119278"/>
                    <a:pt x="63255" y="119278"/>
                    <a:pt x="63627" y="119278"/>
                  </a:cubicBezTo>
                  <a:cubicBezTo>
                    <a:pt x="64186" y="119368"/>
                    <a:pt x="64744" y="119368"/>
                    <a:pt x="65302" y="119368"/>
                  </a:cubicBezTo>
                  <a:cubicBezTo>
                    <a:pt x="66046" y="119278"/>
                    <a:pt x="66604" y="119187"/>
                    <a:pt x="67162" y="118917"/>
                  </a:cubicBezTo>
                  <a:cubicBezTo>
                    <a:pt x="67534" y="118736"/>
                    <a:pt x="67720" y="118466"/>
                    <a:pt x="67906" y="118195"/>
                  </a:cubicBezTo>
                  <a:cubicBezTo>
                    <a:pt x="68279" y="117654"/>
                    <a:pt x="68093" y="117022"/>
                    <a:pt x="67906" y="116571"/>
                  </a:cubicBezTo>
                  <a:cubicBezTo>
                    <a:pt x="67534" y="115578"/>
                    <a:pt x="66976" y="114676"/>
                    <a:pt x="66604" y="113864"/>
                  </a:cubicBezTo>
                  <a:cubicBezTo>
                    <a:pt x="66232" y="113052"/>
                    <a:pt x="66046" y="112421"/>
                    <a:pt x="65860" y="111969"/>
                  </a:cubicBezTo>
                  <a:close/>
                  <a:moveTo>
                    <a:pt x="64000" y="14526"/>
                  </a:moveTo>
                  <a:cubicBezTo>
                    <a:pt x="64372" y="14616"/>
                    <a:pt x="64372" y="14616"/>
                    <a:pt x="64372" y="14616"/>
                  </a:cubicBezTo>
                  <a:cubicBezTo>
                    <a:pt x="64372" y="14616"/>
                    <a:pt x="64372" y="14526"/>
                    <a:pt x="64000" y="14526"/>
                  </a:cubicBezTo>
                  <a:cubicBezTo>
                    <a:pt x="63813" y="14436"/>
                    <a:pt x="63441" y="14345"/>
                    <a:pt x="63069" y="14255"/>
                  </a:cubicBezTo>
                  <a:cubicBezTo>
                    <a:pt x="62883" y="14255"/>
                    <a:pt x="62697" y="14165"/>
                    <a:pt x="62511" y="14165"/>
                  </a:cubicBezTo>
                  <a:cubicBezTo>
                    <a:pt x="62139" y="14165"/>
                    <a:pt x="61953" y="14075"/>
                    <a:pt x="61581" y="14075"/>
                  </a:cubicBezTo>
                  <a:cubicBezTo>
                    <a:pt x="61395" y="14075"/>
                    <a:pt x="61023" y="13984"/>
                    <a:pt x="60837" y="13984"/>
                  </a:cubicBezTo>
                  <a:cubicBezTo>
                    <a:pt x="60465" y="13984"/>
                    <a:pt x="60279" y="13984"/>
                    <a:pt x="59906" y="13984"/>
                  </a:cubicBezTo>
                  <a:cubicBezTo>
                    <a:pt x="59348" y="13984"/>
                    <a:pt x="58604" y="13984"/>
                    <a:pt x="58232" y="14075"/>
                  </a:cubicBezTo>
                  <a:cubicBezTo>
                    <a:pt x="57860" y="14075"/>
                    <a:pt x="57674" y="14075"/>
                    <a:pt x="57302" y="14165"/>
                  </a:cubicBezTo>
                  <a:cubicBezTo>
                    <a:pt x="57116" y="14165"/>
                    <a:pt x="56930" y="14255"/>
                    <a:pt x="56744" y="14255"/>
                  </a:cubicBezTo>
                  <a:cubicBezTo>
                    <a:pt x="55813" y="14436"/>
                    <a:pt x="55255" y="14616"/>
                    <a:pt x="55255" y="14616"/>
                  </a:cubicBezTo>
                  <a:cubicBezTo>
                    <a:pt x="55255" y="14616"/>
                    <a:pt x="56000" y="14526"/>
                    <a:pt x="56744" y="14436"/>
                  </a:cubicBezTo>
                  <a:cubicBezTo>
                    <a:pt x="57116" y="14436"/>
                    <a:pt x="57674" y="14436"/>
                    <a:pt x="58232" y="14345"/>
                  </a:cubicBezTo>
                  <a:cubicBezTo>
                    <a:pt x="58418" y="14345"/>
                    <a:pt x="58790" y="14345"/>
                    <a:pt x="58976" y="14345"/>
                  </a:cubicBezTo>
                  <a:cubicBezTo>
                    <a:pt x="59348" y="14345"/>
                    <a:pt x="59534" y="14345"/>
                    <a:pt x="59906" y="14345"/>
                  </a:cubicBezTo>
                  <a:cubicBezTo>
                    <a:pt x="60465" y="14345"/>
                    <a:pt x="61023" y="14345"/>
                    <a:pt x="61581" y="14345"/>
                  </a:cubicBezTo>
                  <a:cubicBezTo>
                    <a:pt x="61767" y="14436"/>
                    <a:pt x="62139" y="14436"/>
                    <a:pt x="62325" y="14436"/>
                  </a:cubicBezTo>
                  <a:cubicBezTo>
                    <a:pt x="62511" y="14436"/>
                    <a:pt x="62697" y="14436"/>
                    <a:pt x="63069" y="14436"/>
                  </a:cubicBezTo>
                  <a:cubicBezTo>
                    <a:pt x="63255" y="14526"/>
                    <a:pt x="63441" y="14526"/>
                    <a:pt x="63627" y="14526"/>
                  </a:cubicBezTo>
                  <a:cubicBezTo>
                    <a:pt x="63813" y="14526"/>
                    <a:pt x="64000" y="14526"/>
                    <a:pt x="64000" y="14526"/>
                  </a:cubicBezTo>
                  <a:close/>
                  <a:moveTo>
                    <a:pt x="118511" y="61353"/>
                  </a:moveTo>
                  <a:cubicBezTo>
                    <a:pt x="117767" y="61172"/>
                    <a:pt x="118139" y="61263"/>
                    <a:pt x="118511" y="61353"/>
                  </a:cubicBezTo>
                  <a:cubicBezTo>
                    <a:pt x="115906" y="60631"/>
                    <a:pt x="114418" y="59187"/>
                    <a:pt x="112372" y="58195"/>
                  </a:cubicBezTo>
                  <a:cubicBezTo>
                    <a:pt x="111441" y="57654"/>
                    <a:pt x="110325" y="57203"/>
                    <a:pt x="109023" y="57022"/>
                  </a:cubicBezTo>
                  <a:cubicBezTo>
                    <a:pt x="108465" y="57022"/>
                    <a:pt x="107534" y="57022"/>
                    <a:pt x="107162" y="56932"/>
                  </a:cubicBezTo>
                  <a:cubicBezTo>
                    <a:pt x="106976" y="56842"/>
                    <a:pt x="106790" y="56571"/>
                    <a:pt x="106790" y="56481"/>
                  </a:cubicBezTo>
                  <a:cubicBezTo>
                    <a:pt x="106604" y="56300"/>
                    <a:pt x="106418" y="56030"/>
                    <a:pt x="106232" y="55849"/>
                  </a:cubicBezTo>
                  <a:cubicBezTo>
                    <a:pt x="105116" y="54406"/>
                    <a:pt x="104372" y="52872"/>
                    <a:pt x="104000" y="51338"/>
                  </a:cubicBezTo>
                  <a:cubicBezTo>
                    <a:pt x="103813" y="50345"/>
                    <a:pt x="103813" y="49443"/>
                    <a:pt x="103441" y="48541"/>
                  </a:cubicBezTo>
                  <a:cubicBezTo>
                    <a:pt x="102697" y="46917"/>
                    <a:pt x="101767" y="45383"/>
                    <a:pt x="100465" y="43849"/>
                  </a:cubicBezTo>
                  <a:cubicBezTo>
                    <a:pt x="100093" y="43308"/>
                    <a:pt x="99534" y="42586"/>
                    <a:pt x="98790" y="42045"/>
                  </a:cubicBezTo>
                  <a:cubicBezTo>
                    <a:pt x="98232" y="41684"/>
                    <a:pt x="97674" y="41323"/>
                    <a:pt x="97488" y="40781"/>
                  </a:cubicBezTo>
                  <a:cubicBezTo>
                    <a:pt x="97116" y="40060"/>
                    <a:pt x="97302" y="39248"/>
                    <a:pt x="97116" y="38436"/>
                  </a:cubicBezTo>
                  <a:cubicBezTo>
                    <a:pt x="96930" y="37624"/>
                    <a:pt x="96744" y="36902"/>
                    <a:pt x="96558" y="36090"/>
                  </a:cubicBezTo>
                  <a:cubicBezTo>
                    <a:pt x="96186" y="34556"/>
                    <a:pt x="95627" y="33022"/>
                    <a:pt x="94883" y="31488"/>
                  </a:cubicBezTo>
                  <a:cubicBezTo>
                    <a:pt x="94697" y="31127"/>
                    <a:pt x="94883" y="30766"/>
                    <a:pt x="95069" y="30406"/>
                  </a:cubicBezTo>
                  <a:cubicBezTo>
                    <a:pt x="95069" y="30045"/>
                    <a:pt x="95069" y="29593"/>
                    <a:pt x="95069" y="29233"/>
                  </a:cubicBezTo>
                  <a:cubicBezTo>
                    <a:pt x="95069" y="28421"/>
                    <a:pt x="95069" y="27609"/>
                    <a:pt x="94883" y="26796"/>
                  </a:cubicBezTo>
                  <a:cubicBezTo>
                    <a:pt x="94511" y="25353"/>
                    <a:pt x="92651" y="24090"/>
                    <a:pt x="91162" y="22917"/>
                  </a:cubicBezTo>
                  <a:cubicBezTo>
                    <a:pt x="89488" y="21563"/>
                    <a:pt x="86697" y="21022"/>
                    <a:pt x="83534" y="20751"/>
                  </a:cubicBezTo>
                  <a:cubicBezTo>
                    <a:pt x="82046" y="20571"/>
                    <a:pt x="80372" y="20571"/>
                    <a:pt x="78697" y="20481"/>
                  </a:cubicBezTo>
                  <a:cubicBezTo>
                    <a:pt x="77953" y="20481"/>
                    <a:pt x="77209" y="20481"/>
                    <a:pt x="76465" y="20481"/>
                  </a:cubicBezTo>
                  <a:cubicBezTo>
                    <a:pt x="75906" y="20481"/>
                    <a:pt x="75720" y="20481"/>
                    <a:pt x="75348" y="20300"/>
                  </a:cubicBezTo>
                  <a:cubicBezTo>
                    <a:pt x="75162" y="20210"/>
                    <a:pt x="74790" y="20120"/>
                    <a:pt x="74418" y="20030"/>
                  </a:cubicBezTo>
                  <a:cubicBezTo>
                    <a:pt x="73116" y="19578"/>
                    <a:pt x="71813" y="19127"/>
                    <a:pt x="70325" y="18766"/>
                  </a:cubicBezTo>
                  <a:cubicBezTo>
                    <a:pt x="69953" y="18676"/>
                    <a:pt x="69581" y="18496"/>
                    <a:pt x="69209" y="18406"/>
                  </a:cubicBezTo>
                  <a:cubicBezTo>
                    <a:pt x="69023" y="18406"/>
                    <a:pt x="68651" y="18315"/>
                    <a:pt x="68465" y="18225"/>
                  </a:cubicBezTo>
                  <a:cubicBezTo>
                    <a:pt x="68465" y="18135"/>
                    <a:pt x="68465" y="18045"/>
                    <a:pt x="68465" y="18045"/>
                  </a:cubicBezTo>
                  <a:cubicBezTo>
                    <a:pt x="68279" y="17323"/>
                    <a:pt x="68093" y="16601"/>
                    <a:pt x="67906" y="15969"/>
                  </a:cubicBezTo>
                  <a:cubicBezTo>
                    <a:pt x="67906" y="15609"/>
                    <a:pt x="67906" y="15338"/>
                    <a:pt x="67720" y="15067"/>
                  </a:cubicBezTo>
                  <a:cubicBezTo>
                    <a:pt x="67720" y="14977"/>
                    <a:pt x="67720" y="14887"/>
                    <a:pt x="67720" y="14887"/>
                  </a:cubicBezTo>
                  <a:cubicBezTo>
                    <a:pt x="67720" y="14796"/>
                    <a:pt x="67906" y="14796"/>
                    <a:pt x="68093" y="14706"/>
                  </a:cubicBezTo>
                  <a:cubicBezTo>
                    <a:pt x="68465" y="14616"/>
                    <a:pt x="68651" y="14526"/>
                    <a:pt x="69023" y="14345"/>
                  </a:cubicBezTo>
                  <a:cubicBezTo>
                    <a:pt x="69581" y="13984"/>
                    <a:pt x="69767" y="13533"/>
                    <a:pt x="70139" y="13082"/>
                  </a:cubicBezTo>
                  <a:cubicBezTo>
                    <a:pt x="70511" y="12451"/>
                    <a:pt x="70883" y="11819"/>
                    <a:pt x="71255" y="11187"/>
                  </a:cubicBezTo>
                  <a:cubicBezTo>
                    <a:pt x="72744" y="8481"/>
                    <a:pt x="73488" y="5052"/>
                    <a:pt x="70325" y="2526"/>
                  </a:cubicBezTo>
                  <a:cubicBezTo>
                    <a:pt x="68837" y="1443"/>
                    <a:pt x="66604" y="631"/>
                    <a:pt x="63813" y="270"/>
                  </a:cubicBezTo>
                  <a:cubicBezTo>
                    <a:pt x="62883" y="180"/>
                    <a:pt x="60093" y="0"/>
                    <a:pt x="58232" y="180"/>
                  </a:cubicBezTo>
                  <a:cubicBezTo>
                    <a:pt x="55441" y="360"/>
                    <a:pt x="52837" y="812"/>
                    <a:pt x="50976" y="1714"/>
                  </a:cubicBezTo>
                  <a:cubicBezTo>
                    <a:pt x="48930" y="2796"/>
                    <a:pt x="48000" y="4150"/>
                    <a:pt x="47627" y="5503"/>
                  </a:cubicBezTo>
                  <a:cubicBezTo>
                    <a:pt x="46697" y="8300"/>
                    <a:pt x="48186" y="11007"/>
                    <a:pt x="50046" y="13533"/>
                  </a:cubicBezTo>
                  <a:cubicBezTo>
                    <a:pt x="50232" y="13894"/>
                    <a:pt x="50604" y="14165"/>
                    <a:pt x="50976" y="14345"/>
                  </a:cubicBezTo>
                  <a:cubicBezTo>
                    <a:pt x="51162" y="14436"/>
                    <a:pt x="51348" y="14616"/>
                    <a:pt x="51720" y="14706"/>
                  </a:cubicBezTo>
                  <a:cubicBezTo>
                    <a:pt x="51720" y="14706"/>
                    <a:pt x="52093" y="14796"/>
                    <a:pt x="52093" y="14887"/>
                  </a:cubicBezTo>
                  <a:cubicBezTo>
                    <a:pt x="52279" y="14977"/>
                    <a:pt x="52093" y="15338"/>
                    <a:pt x="52093" y="15428"/>
                  </a:cubicBezTo>
                  <a:cubicBezTo>
                    <a:pt x="51906" y="16150"/>
                    <a:pt x="51720" y="16962"/>
                    <a:pt x="51534" y="17684"/>
                  </a:cubicBezTo>
                  <a:cubicBezTo>
                    <a:pt x="51534" y="17774"/>
                    <a:pt x="51534" y="18045"/>
                    <a:pt x="51348" y="18225"/>
                  </a:cubicBezTo>
                  <a:cubicBezTo>
                    <a:pt x="51348" y="18315"/>
                    <a:pt x="50790" y="18406"/>
                    <a:pt x="50604" y="18406"/>
                  </a:cubicBezTo>
                  <a:cubicBezTo>
                    <a:pt x="50232" y="18496"/>
                    <a:pt x="49860" y="18676"/>
                    <a:pt x="49488" y="18766"/>
                  </a:cubicBezTo>
                  <a:cubicBezTo>
                    <a:pt x="48930" y="18947"/>
                    <a:pt x="48186" y="19127"/>
                    <a:pt x="47441" y="19398"/>
                  </a:cubicBezTo>
                  <a:cubicBezTo>
                    <a:pt x="46697" y="19578"/>
                    <a:pt x="46139" y="19759"/>
                    <a:pt x="45395" y="20030"/>
                  </a:cubicBezTo>
                  <a:cubicBezTo>
                    <a:pt x="45209" y="20120"/>
                    <a:pt x="44837" y="20210"/>
                    <a:pt x="44651" y="20300"/>
                  </a:cubicBezTo>
                  <a:cubicBezTo>
                    <a:pt x="44093" y="20481"/>
                    <a:pt x="44093" y="20481"/>
                    <a:pt x="43534" y="20481"/>
                  </a:cubicBezTo>
                  <a:cubicBezTo>
                    <a:pt x="41860" y="20481"/>
                    <a:pt x="40186" y="20481"/>
                    <a:pt x="38511" y="20571"/>
                  </a:cubicBezTo>
                  <a:cubicBezTo>
                    <a:pt x="35720" y="20751"/>
                    <a:pt x="32186" y="21022"/>
                    <a:pt x="30139" y="22015"/>
                  </a:cubicBezTo>
                  <a:cubicBezTo>
                    <a:pt x="29023" y="22556"/>
                    <a:pt x="28279" y="23187"/>
                    <a:pt x="27534" y="23819"/>
                  </a:cubicBezTo>
                  <a:cubicBezTo>
                    <a:pt x="26790" y="24451"/>
                    <a:pt x="26046" y="25082"/>
                    <a:pt x="25488" y="25804"/>
                  </a:cubicBezTo>
                  <a:cubicBezTo>
                    <a:pt x="24930" y="26526"/>
                    <a:pt x="24930" y="27338"/>
                    <a:pt x="24744" y="28060"/>
                  </a:cubicBezTo>
                  <a:cubicBezTo>
                    <a:pt x="24744" y="28872"/>
                    <a:pt x="24744" y="29684"/>
                    <a:pt x="24930" y="30406"/>
                  </a:cubicBezTo>
                  <a:cubicBezTo>
                    <a:pt x="24930" y="30766"/>
                    <a:pt x="25116" y="31127"/>
                    <a:pt x="24930" y="31488"/>
                  </a:cubicBezTo>
                  <a:cubicBezTo>
                    <a:pt x="24744" y="31939"/>
                    <a:pt x="24558" y="32300"/>
                    <a:pt x="24372" y="32661"/>
                  </a:cubicBezTo>
                  <a:cubicBezTo>
                    <a:pt x="24186" y="33473"/>
                    <a:pt x="23813" y="34195"/>
                    <a:pt x="23627" y="35007"/>
                  </a:cubicBezTo>
                  <a:cubicBezTo>
                    <a:pt x="23069" y="36541"/>
                    <a:pt x="22697" y="38165"/>
                    <a:pt x="22697" y="39699"/>
                  </a:cubicBezTo>
                  <a:cubicBezTo>
                    <a:pt x="22511" y="40511"/>
                    <a:pt x="22511" y="41142"/>
                    <a:pt x="21581" y="41774"/>
                  </a:cubicBezTo>
                  <a:cubicBezTo>
                    <a:pt x="21023" y="42135"/>
                    <a:pt x="20651" y="42496"/>
                    <a:pt x="20279" y="42947"/>
                  </a:cubicBezTo>
                  <a:cubicBezTo>
                    <a:pt x="18046" y="45293"/>
                    <a:pt x="16558" y="47909"/>
                    <a:pt x="16000" y="50526"/>
                  </a:cubicBezTo>
                  <a:cubicBezTo>
                    <a:pt x="15627" y="51969"/>
                    <a:pt x="15255" y="53413"/>
                    <a:pt x="14325" y="54857"/>
                  </a:cubicBezTo>
                  <a:cubicBezTo>
                    <a:pt x="14139" y="55218"/>
                    <a:pt x="13953" y="55488"/>
                    <a:pt x="13581" y="55849"/>
                  </a:cubicBezTo>
                  <a:cubicBezTo>
                    <a:pt x="13581" y="56030"/>
                    <a:pt x="13395" y="56210"/>
                    <a:pt x="13209" y="56390"/>
                  </a:cubicBezTo>
                  <a:cubicBezTo>
                    <a:pt x="13023" y="56571"/>
                    <a:pt x="12837" y="56842"/>
                    <a:pt x="12651" y="56932"/>
                  </a:cubicBezTo>
                  <a:cubicBezTo>
                    <a:pt x="12465" y="57022"/>
                    <a:pt x="11348" y="57022"/>
                    <a:pt x="10976" y="57022"/>
                  </a:cubicBezTo>
                  <a:cubicBezTo>
                    <a:pt x="10232" y="57112"/>
                    <a:pt x="9488" y="57293"/>
                    <a:pt x="8930" y="57473"/>
                  </a:cubicBezTo>
                  <a:cubicBezTo>
                    <a:pt x="6511" y="58375"/>
                    <a:pt x="5023" y="59729"/>
                    <a:pt x="2976" y="60812"/>
                  </a:cubicBezTo>
                  <a:cubicBezTo>
                    <a:pt x="2418" y="60992"/>
                    <a:pt x="1860" y="61172"/>
                    <a:pt x="1302" y="61353"/>
                  </a:cubicBezTo>
                  <a:cubicBezTo>
                    <a:pt x="930" y="61533"/>
                    <a:pt x="372" y="61714"/>
                    <a:pt x="372" y="61984"/>
                  </a:cubicBezTo>
                  <a:cubicBezTo>
                    <a:pt x="372" y="62526"/>
                    <a:pt x="1488" y="62616"/>
                    <a:pt x="2232" y="62616"/>
                  </a:cubicBezTo>
                  <a:cubicBezTo>
                    <a:pt x="3348" y="62526"/>
                    <a:pt x="4279" y="62436"/>
                    <a:pt x="5023" y="62165"/>
                  </a:cubicBezTo>
                  <a:cubicBezTo>
                    <a:pt x="5581" y="62075"/>
                    <a:pt x="5953" y="61804"/>
                    <a:pt x="6511" y="61624"/>
                  </a:cubicBezTo>
                  <a:cubicBezTo>
                    <a:pt x="6883" y="61443"/>
                    <a:pt x="7255" y="61172"/>
                    <a:pt x="7813" y="61082"/>
                  </a:cubicBezTo>
                  <a:cubicBezTo>
                    <a:pt x="7627" y="61624"/>
                    <a:pt x="6883" y="62165"/>
                    <a:pt x="6325" y="62616"/>
                  </a:cubicBezTo>
                  <a:cubicBezTo>
                    <a:pt x="5767" y="63248"/>
                    <a:pt x="5023" y="63789"/>
                    <a:pt x="4279" y="64421"/>
                  </a:cubicBezTo>
                  <a:cubicBezTo>
                    <a:pt x="3720" y="64872"/>
                    <a:pt x="2604" y="65503"/>
                    <a:pt x="3162" y="66045"/>
                  </a:cubicBezTo>
                  <a:cubicBezTo>
                    <a:pt x="4093" y="67127"/>
                    <a:pt x="5953" y="65774"/>
                    <a:pt x="6697" y="65413"/>
                  </a:cubicBezTo>
                  <a:cubicBezTo>
                    <a:pt x="7255" y="65052"/>
                    <a:pt x="7627" y="64691"/>
                    <a:pt x="8186" y="64330"/>
                  </a:cubicBezTo>
                  <a:cubicBezTo>
                    <a:pt x="8558" y="63969"/>
                    <a:pt x="9116" y="63609"/>
                    <a:pt x="9674" y="63428"/>
                  </a:cubicBezTo>
                  <a:cubicBezTo>
                    <a:pt x="9674" y="63699"/>
                    <a:pt x="9488" y="64060"/>
                    <a:pt x="9302" y="64421"/>
                  </a:cubicBezTo>
                  <a:cubicBezTo>
                    <a:pt x="8930" y="64781"/>
                    <a:pt x="8744" y="65142"/>
                    <a:pt x="8372" y="65503"/>
                  </a:cubicBezTo>
                  <a:cubicBezTo>
                    <a:pt x="8000" y="66135"/>
                    <a:pt x="7069" y="66947"/>
                    <a:pt x="7255" y="67578"/>
                  </a:cubicBezTo>
                  <a:cubicBezTo>
                    <a:pt x="7627" y="67939"/>
                    <a:pt x="8372" y="68210"/>
                    <a:pt x="9116" y="68030"/>
                  </a:cubicBezTo>
                  <a:cubicBezTo>
                    <a:pt x="9860" y="67849"/>
                    <a:pt x="10232" y="67308"/>
                    <a:pt x="10604" y="66947"/>
                  </a:cubicBezTo>
                  <a:cubicBezTo>
                    <a:pt x="11348" y="66045"/>
                    <a:pt x="11906" y="65052"/>
                    <a:pt x="12837" y="64150"/>
                  </a:cubicBezTo>
                  <a:cubicBezTo>
                    <a:pt x="12837" y="64962"/>
                    <a:pt x="12465" y="65774"/>
                    <a:pt x="12465" y="66586"/>
                  </a:cubicBezTo>
                  <a:cubicBezTo>
                    <a:pt x="12465" y="66947"/>
                    <a:pt x="12279" y="67578"/>
                    <a:pt x="13023" y="67849"/>
                  </a:cubicBezTo>
                  <a:cubicBezTo>
                    <a:pt x="13581" y="68120"/>
                    <a:pt x="14511" y="67939"/>
                    <a:pt x="14883" y="67669"/>
                  </a:cubicBezTo>
                  <a:cubicBezTo>
                    <a:pt x="15441" y="67218"/>
                    <a:pt x="15255" y="66496"/>
                    <a:pt x="15441" y="65954"/>
                  </a:cubicBezTo>
                  <a:cubicBezTo>
                    <a:pt x="15441" y="65503"/>
                    <a:pt x="15441" y="65142"/>
                    <a:pt x="15627" y="64691"/>
                  </a:cubicBezTo>
                  <a:cubicBezTo>
                    <a:pt x="15627" y="64511"/>
                    <a:pt x="15627" y="63969"/>
                    <a:pt x="16186" y="63879"/>
                  </a:cubicBezTo>
                  <a:cubicBezTo>
                    <a:pt x="16558" y="64060"/>
                    <a:pt x="16186" y="64781"/>
                    <a:pt x="16186" y="65052"/>
                  </a:cubicBezTo>
                  <a:cubicBezTo>
                    <a:pt x="16000" y="65503"/>
                    <a:pt x="16000" y="65954"/>
                    <a:pt x="16000" y="66406"/>
                  </a:cubicBezTo>
                  <a:cubicBezTo>
                    <a:pt x="16186" y="66857"/>
                    <a:pt x="16930" y="67398"/>
                    <a:pt x="17860" y="67037"/>
                  </a:cubicBezTo>
                  <a:cubicBezTo>
                    <a:pt x="18418" y="66766"/>
                    <a:pt x="18604" y="66315"/>
                    <a:pt x="18790" y="65954"/>
                  </a:cubicBezTo>
                  <a:cubicBezTo>
                    <a:pt x="18790" y="65503"/>
                    <a:pt x="18790" y="65142"/>
                    <a:pt x="18790" y="64691"/>
                  </a:cubicBezTo>
                  <a:cubicBezTo>
                    <a:pt x="18976" y="64150"/>
                    <a:pt x="19162" y="63609"/>
                    <a:pt x="19162" y="62977"/>
                  </a:cubicBezTo>
                  <a:cubicBezTo>
                    <a:pt x="19348" y="62706"/>
                    <a:pt x="19534" y="62526"/>
                    <a:pt x="19720" y="62255"/>
                  </a:cubicBezTo>
                  <a:cubicBezTo>
                    <a:pt x="20093" y="61804"/>
                    <a:pt x="20465" y="61353"/>
                    <a:pt x="20651" y="60902"/>
                  </a:cubicBezTo>
                  <a:cubicBezTo>
                    <a:pt x="20837" y="60451"/>
                    <a:pt x="21209" y="59909"/>
                    <a:pt x="21209" y="59458"/>
                  </a:cubicBezTo>
                  <a:cubicBezTo>
                    <a:pt x="21209" y="59278"/>
                    <a:pt x="21209" y="59187"/>
                    <a:pt x="21023" y="59007"/>
                  </a:cubicBezTo>
                  <a:cubicBezTo>
                    <a:pt x="21023" y="58917"/>
                    <a:pt x="20837" y="58736"/>
                    <a:pt x="20837" y="58646"/>
                  </a:cubicBezTo>
                  <a:cubicBezTo>
                    <a:pt x="20837" y="58466"/>
                    <a:pt x="21209" y="58195"/>
                    <a:pt x="21395" y="58015"/>
                  </a:cubicBezTo>
                  <a:cubicBezTo>
                    <a:pt x="22325" y="56842"/>
                    <a:pt x="23441" y="55759"/>
                    <a:pt x="24558" y="54676"/>
                  </a:cubicBezTo>
                  <a:cubicBezTo>
                    <a:pt x="27162" y="52060"/>
                    <a:pt x="30139" y="49533"/>
                    <a:pt x="32000" y="46827"/>
                  </a:cubicBezTo>
                  <a:cubicBezTo>
                    <a:pt x="32930" y="45293"/>
                    <a:pt x="33488" y="43759"/>
                    <a:pt x="34232" y="42315"/>
                  </a:cubicBezTo>
                  <a:cubicBezTo>
                    <a:pt x="34976" y="40962"/>
                    <a:pt x="35906" y="39609"/>
                    <a:pt x="37023" y="38345"/>
                  </a:cubicBezTo>
                  <a:cubicBezTo>
                    <a:pt x="37395" y="39067"/>
                    <a:pt x="37767" y="39789"/>
                    <a:pt x="38139" y="40511"/>
                  </a:cubicBezTo>
                  <a:cubicBezTo>
                    <a:pt x="38325" y="41052"/>
                    <a:pt x="38883" y="41593"/>
                    <a:pt x="39069" y="42225"/>
                  </a:cubicBezTo>
                  <a:cubicBezTo>
                    <a:pt x="39069" y="42857"/>
                    <a:pt x="39069" y="43488"/>
                    <a:pt x="39069" y="44210"/>
                  </a:cubicBezTo>
                  <a:cubicBezTo>
                    <a:pt x="38883" y="45203"/>
                    <a:pt x="38883" y="46195"/>
                    <a:pt x="38883" y="47278"/>
                  </a:cubicBezTo>
                  <a:cubicBezTo>
                    <a:pt x="38883" y="47819"/>
                    <a:pt x="38697" y="48451"/>
                    <a:pt x="38883" y="48992"/>
                  </a:cubicBezTo>
                  <a:cubicBezTo>
                    <a:pt x="38883" y="49263"/>
                    <a:pt x="39255" y="49443"/>
                    <a:pt x="39441" y="49714"/>
                  </a:cubicBezTo>
                  <a:cubicBezTo>
                    <a:pt x="39627" y="50075"/>
                    <a:pt x="39255" y="50796"/>
                    <a:pt x="39069" y="51248"/>
                  </a:cubicBezTo>
                  <a:cubicBezTo>
                    <a:pt x="38697" y="52240"/>
                    <a:pt x="38325" y="53323"/>
                    <a:pt x="37953" y="54315"/>
                  </a:cubicBezTo>
                  <a:cubicBezTo>
                    <a:pt x="36651" y="58466"/>
                    <a:pt x="37209" y="62706"/>
                    <a:pt x="37767" y="66766"/>
                  </a:cubicBezTo>
                  <a:cubicBezTo>
                    <a:pt x="38325" y="70917"/>
                    <a:pt x="39627" y="74977"/>
                    <a:pt x="41860" y="79037"/>
                  </a:cubicBezTo>
                  <a:cubicBezTo>
                    <a:pt x="42976" y="80751"/>
                    <a:pt x="43906" y="82466"/>
                    <a:pt x="44093" y="84270"/>
                  </a:cubicBezTo>
                  <a:cubicBezTo>
                    <a:pt x="44093" y="85804"/>
                    <a:pt x="43348" y="87248"/>
                    <a:pt x="42604" y="88781"/>
                  </a:cubicBezTo>
                  <a:cubicBezTo>
                    <a:pt x="41674" y="90766"/>
                    <a:pt x="41116" y="92751"/>
                    <a:pt x="41674" y="94827"/>
                  </a:cubicBezTo>
                  <a:cubicBezTo>
                    <a:pt x="42232" y="96812"/>
                    <a:pt x="43348" y="98796"/>
                    <a:pt x="44651" y="100691"/>
                  </a:cubicBezTo>
                  <a:cubicBezTo>
                    <a:pt x="45767" y="102586"/>
                    <a:pt x="46883" y="104390"/>
                    <a:pt x="48000" y="106195"/>
                  </a:cubicBezTo>
                  <a:cubicBezTo>
                    <a:pt x="48930" y="107639"/>
                    <a:pt x="49860" y="109082"/>
                    <a:pt x="50604" y="110526"/>
                  </a:cubicBezTo>
                  <a:cubicBezTo>
                    <a:pt x="50790" y="110977"/>
                    <a:pt x="51348" y="111609"/>
                    <a:pt x="51162" y="112060"/>
                  </a:cubicBezTo>
                  <a:cubicBezTo>
                    <a:pt x="50976" y="112421"/>
                    <a:pt x="49860" y="114045"/>
                    <a:pt x="49860" y="114225"/>
                  </a:cubicBezTo>
                  <a:cubicBezTo>
                    <a:pt x="49674" y="114496"/>
                    <a:pt x="49488" y="114766"/>
                    <a:pt x="49116" y="115037"/>
                  </a:cubicBezTo>
                  <a:cubicBezTo>
                    <a:pt x="48744" y="115308"/>
                    <a:pt x="48372" y="115578"/>
                    <a:pt x="47627" y="115849"/>
                  </a:cubicBezTo>
                  <a:cubicBezTo>
                    <a:pt x="47255" y="116030"/>
                    <a:pt x="47069" y="116210"/>
                    <a:pt x="46697" y="116390"/>
                  </a:cubicBezTo>
                  <a:cubicBezTo>
                    <a:pt x="46511" y="116390"/>
                    <a:pt x="46325" y="116481"/>
                    <a:pt x="46139" y="116571"/>
                  </a:cubicBezTo>
                  <a:cubicBezTo>
                    <a:pt x="45953" y="116661"/>
                    <a:pt x="45767" y="116751"/>
                    <a:pt x="45581" y="116932"/>
                  </a:cubicBezTo>
                  <a:cubicBezTo>
                    <a:pt x="45395" y="117112"/>
                    <a:pt x="45023" y="117293"/>
                    <a:pt x="44837" y="117563"/>
                  </a:cubicBezTo>
                  <a:cubicBezTo>
                    <a:pt x="44651" y="117924"/>
                    <a:pt x="44465" y="118195"/>
                    <a:pt x="44837" y="118556"/>
                  </a:cubicBezTo>
                  <a:cubicBezTo>
                    <a:pt x="45581" y="119187"/>
                    <a:pt x="47069" y="119278"/>
                    <a:pt x="48186" y="119278"/>
                  </a:cubicBezTo>
                  <a:cubicBezTo>
                    <a:pt x="48744" y="119278"/>
                    <a:pt x="49302" y="119278"/>
                    <a:pt x="49860" y="119368"/>
                  </a:cubicBezTo>
                  <a:cubicBezTo>
                    <a:pt x="50232" y="119458"/>
                    <a:pt x="50790" y="119639"/>
                    <a:pt x="51348" y="119729"/>
                  </a:cubicBezTo>
                  <a:cubicBezTo>
                    <a:pt x="52651" y="120000"/>
                    <a:pt x="53767" y="120000"/>
                    <a:pt x="55069" y="120000"/>
                  </a:cubicBezTo>
                  <a:cubicBezTo>
                    <a:pt x="56186" y="120000"/>
                    <a:pt x="57488" y="120000"/>
                    <a:pt x="58604" y="119639"/>
                  </a:cubicBezTo>
                  <a:cubicBezTo>
                    <a:pt x="58790" y="119548"/>
                    <a:pt x="59162" y="119458"/>
                    <a:pt x="59348" y="119368"/>
                  </a:cubicBezTo>
                  <a:cubicBezTo>
                    <a:pt x="59534" y="119278"/>
                    <a:pt x="59720" y="119187"/>
                    <a:pt x="59906" y="119007"/>
                  </a:cubicBezTo>
                  <a:cubicBezTo>
                    <a:pt x="59906" y="119007"/>
                    <a:pt x="59906" y="119007"/>
                    <a:pt x="59906" y="119007"/>
                  </a:cubicBezTo>
                  <a:cubicBezTo>
                    <a:pt x="59906" y="119007"/>
                    <a:pt x="59906" y="119007"/>
                    <a:pt x="59906" y="119007"/>
                  </a:cubicBezTo>
                  <a:cubicBezTo>
                    <a:pt x="60093" y="119187"/>
                    <a:pt x="60465" y="119278"/>
                    <a:pt x="60651" y="119368"/>
                  </a:cubicBezTo>
                  <a:cubicBezTo>
                    <a:pt x="60837" y="119458"/>
                    <a:pt x="61023" y="119548"/>
                    <a:pt x="61395" y="119639"/>
                  </a:cubicBezTo>
                  <a:cubicBezTo>
                    <a:pt x="62511" y="120000"/>
                    <a:pt x="63627" y="120000"/>
                    <a:pt x="64930" y="120000"/>
                  </a:cubicBezTo>
                  <a:cubicBezTo>
                    <a:pt x="66046" y="120000"/>
                    <a:pt x="67348" y="120000"/>
                    <a:pt x="68465" y="119729"/>
                  </a:cubicBezTo>
                  <a:cubicBezTo>
                    <a:pt x="69023" y="119639"/>
                    <a:pt x="69581" y="119458"/>
                    <a:pt x="70139" y="119368"/>
                  </a:cubicBezTo>
                  <a:cubicBezTo>
                    <a:pt x="70511" y="119278"/>
                    <a:pt x="71069" y="119278"/>
                    <a:pt x="71627" y="119278"/>
                  </a:cubicBezTo>
                  <a:cubicBezTo>
                    <a:pt x="72744" y="119278"/>
                    <a:pt x="74418" y="119187"/>
                    <a:pt x="74976" y="118556"/>
                  </a:cubicBezTo>
                  <a:cubicBezTo>
                    <a:pt x="75348" y="118195"/>
                    <a:pt x="75348" y="117924"/>
                    <a:pt x="75162" y="117563"/>
                  </a:cubicBezTo>
                  <a:cubicBezTo>
                    <a:pt x="74976" y="117293"/>
                    <a:pt x="74604" y="117112"/>
                    <a:pt x="74232" y="116932"/>
                  </a:cubicBezTo>
                  <a:cubicBezTo>
                    <a:pt x="74046" y="116751"/>
                    <a:pt x="73860" y="116661"/>
                    <a:pt x="73674" y="116571"/>
                  </a:cubicBezTo>
                  <a:cubicBezTo>
                    <a:pt x="73488" y="116481"/>
                    <a:pt x="73302" y="116390"/>
                    <a:pt x="73302" y="116390"/>
                  </a:cubicBezTo>
                  <a:cubicBezTo>
                    <a:pt x="72930" y="116210"/>
                    <a:pt x="72558" y="116030"/>
                    <a:pt x="72186" y="115849"/>
                  </a:cubicBezTo>
                  <a:cubicBezTo>
                    <a:pt x="71627" y="115578"/>
                    <a:pt x="71069" y="115308"/>
                    <a:pt x="70697" y="115037"/>
                  </a:cubicBezTo>
                  <a:cubicBezTo>
                    <a:pt x="70511" y="114857"/>
                    <a:pt x="69581" y="113503"/>
                    <a:pt x="69581" y="113503"/>
                  </a:cubicBezTo>
                  <a:cubicBezTo>
                    <a:pt x="69209" y="112872"/>
                    <a:pt x="68651" y="111969"/>
                    <a:pt x="68837" y="111518"/>
                  </a:cubicBezTo>
                  <a:cubicBezTo>
                    <a:pt x="69023" y="110887"/>
                    <a:pt x="69395" y="110255"/>
                    <a:pt x="69767" y="109714"/>
                  </a:cubicBezTo>
                  <a:cubicBezTo>
                    <a:pt x="70511" y="108451"/>
                    <a:pt x="71255" y="107278"/>
                    <a:pt x="72000" y="106015"/>
                  </a:cubicBezTo>
                  <a:cubicBezTo>
                    <a:pt x="73116" y="104210"/>
                    <a:pt x="74232" y="102406"/>
                    <a:pt x="75348" y="100601"/>
                  </a:cubicBezTo>
                  <a:cubicBezTo>
                    <a:pt x="76651" y="98706"/>
                    <a:pt x="77767" y="96721"/>
                    <a:pt x="78325" y="94736"/>
                  </a:cubicBezTo>
                  <a:cubicBezTo>
                    <a:pt x="78697" y="92751"/>
                    <a:pt x="78325" y="90857"/>
                    <a:pt x="77209" y="88872"/>
                  </a:cubicBezTo>
                  <a:cubicBezTo>
                    <a:pt x="76465" y="87338"/>
                    <a:pt x="75720" y="85804"/>
                    <a:pt x="75906" y="84270"/>
                  </a:cubicBezTo>
                  <a:cubicBezTo>
                    <a:pt x="75906" y="82556"/>
                    <a:pt x="76837" y="80932"/>
                    <a:pt x="77767" y="79218"/>
                  </a:cubicBezTo>
                  <a:cubicBezTo>
                    <a:pt x="78883" y="77323"/>
                    <a:pt x="79813" y="75428"/>
                    <a:pt x="80558" y="73443"/>
                  </a:cubicBezTo>
                  <a:cubicBezTo>
                    <a:pt x="81116" y="71458"/>
                    <a:pt x="81674" y="69473"/>
                    <a:pt x="82046" y="67488"/>
                  </a:cubicBezTo>
                  <a:cubicBezTo>
                    <a:pt x="82418" y="65413"/>
                    <a:pt x="82418" y="63338"/>
                    <a:pt x="82604" y="61353"/>
                  </a:cubicBezTo>
                  <a:cubicBezTo>
                    <a:pt x="82604" y="59368"/>
                    <a:pt x="82790" y="57383"/>
                    <a:pt x="82232" y="55398"/>
                  </a:cubicBezTo>
                  <a:cubicBezTo>
                    <a:pt x="81860" y="54406"/>
                    <a:pt x="81488" y="53413"/>
                    <a:pt x="81116" y="52511"/>
                  </a:cubicBezTo>
                  <a:cubicBezTo>
                    <a:pt x="80930" y="51969"/>
                    <a:pt x="80744" y="51428"/>
                    <a:pt x="80558" y="50977"/>
                  </a:cubicBezTo>
                  <a:cubicBezTo>
                    <a:pt x="80372" y="50706"/>
                    <a:pt x="80372" y="50526"/>
                    <a:pt x="80186" y="50255"/>
                  </a:cubicBezTo>
                  <a:cubicBezTo>
                    <a:pt x="80000" y="49984"/>
                    <a:pt x="80000" y="49804"/>
                    <a:pt x="80186" y="49533"/>
                  </a:cubicBezTo>
                  <a:cubicBezTo>
                    <a:pt x="80372" y="48721"/>
                    <a:pt x="80186" y="48000"/>
                    <a:pt x="80186" y="47187"/>
                  </a:cubicBezTo>
                  <a:cubicBezTo>
                    <a:pt x="80186" y="45654"/>
                    <a:pt x="80186" y="44120"/>
                    <a:pt x="80186" y="42676"/>
                  </a:cubicBezTo>
                  <a:cubicBezTo>
                    <a:pt x="80186" y="42135"/>
                    <a:pt x="80372" y="41774"/>
                    <a:pt x="80744" y="41323"/>
                  </a:cubicBezTo>
                  <a:cubicBezTo>
                    <a:pt x="82418" y="38616"/>
                    <a:pt x="82418" y="38616"/>
                    <a:pt x="82418" y="38616"/>
                  </a:cubicBezTo>
                  <a:cubicBezTo>
                    <a:pt x="82790" y="38075"/>
                    <a:pt x="82790" y="38075"/>
                    <a:pt x="82790" y="38075"/>
                  </a:cubicBezTo>
                  <a:cubicBezTo>
                    <a:pt x="83534" y="39157"/>
                    <a:pt x="84279" y="40240"/>
                    <a:pt x="85023" y="41323"/>
                  </a:cubicBezTo>
                  <a:cubicBezTo>
                    <a:pt x="85953" y="42586"/>
                    <a:pt x="86325" y="44030"/>
                    <a:pt x="87069" y="45383"/>
                  </a:cubicBezTo>
                  <a:cubicBezTo>
                    <a:pt x="88372" y="48180"/>
                    <a:pt x="91162" y="50796"/>
                    <a:pt x="93953" y="53413"/>
                  </a:cubicBezTo>
                  <a:cubicBezTo>
                    <a:pt x="95255" y="54586"/>
                    <a:pt x="96558" y="55849"/>
                    <a:pt x="97674" y="57112"/>
                  </a:cubicBezTo>
                  <a:cubicBezTo>
                    <a:pt x="98046" y="57563"/>
                    <a:pt x="98790" y="58105"/>
                    <a:pt x="98976" y="58556"/>
                  </a:cubicBezTo>
                  <a:cubicBezTo>
                    <a:pt x="98976" y="58736"/>
                    <a:pt x="98790" y="58917"/>
                    <a:pt x="98790" y="59187"/>
                  </a:cubicBezTo>
                  <a:cubicBezTo>
                    <a:pt x="98604" y="59458"/>
                    <a:pt x="98790" y="59729"/>
                    <a:pt x="98790" y="60000"/>
                  </a:cubicBezTo>
                  <a:cubicBezTo>
                    <a:pt x="99162" y="60902"/>
                    <a:pt x="99906" y="61804"/>
                    <a:pt x="100465" y="62616"/>
                  </a:cubicBezTo>
                  <a:cubicBezTo>
                    <a:pt x="100837" y="62977"/>
                    <a:pt x="100651" y="63338"/>
                    <a:pt x="100837" y="63699"/>
                  </a:cubicBezTo>
                  <a:cubicBezTo>
                    <a:pt x="100837" y="64240"/>
                    <a:pt x="101023" y="64781"/>
                    <a:pt x="101023" y="65323"/>
                  </a:cubicBezTo>
                  <a:cubicBezTo>
                    <a:pt x="101209" y="65774"/>
                    <a:pt x="101209" y="66225"/>
                    <a:pt x="101581" y="66586"/>
                  </a:cubicBezTo>
                  <a:cubicBezTo>
                    <a:pt x="101953" y="67037"/>
                    <a:pt x="103069" y="67398"/>
                    <a:pt x="103627" y="66766"/>
                  </a:cubicBezTo>
                  <a:cubicBezTo>
                    <a:pt x="104000" y="66315"/>
                    <a:pt x="103813" y="65684"/>
                    <a:pt x="103813" y="65233"/>
                  </a:cubicBezTo>
                  <a:cubicBezTo>
                    <a:pt x="103813" y="64962"/>
                    <a:pt x="103627" y="64781"/>
                    <a:pt x="103627" y="64511"/>
                  </a:cubicBezTo>
                  <a:cubicBezTo>
                    <a:pt x="103627" y="64330"/>
                    <a:pt x="103441" y="63969"/>
                    <a:pt x="103813" y="63879"/>
                  </a:cubicBezTo>
                  <a:cubicBezTo>
                    <a:pt x="104186" y="63969"/>
                    <a:pt x="104186" y="64511"/>
                    <a:pt x="104186" y="64691"/>
                  </a:cubicBezTo>
                  <a:cubicBezTo>
                    <a:pt x="104372" y="65142"/>
                    <a:pt x="104372" y="65503"/>
                    <a:pt x="104558" y="65954"/>
                  </a:cubicBezTo>
                  <a:cubicBezTo>
                    <a:pt x="104558" y="66496"/>
                    <a:pt x="104558" y="67127"/>
                    <a:pt x="105116" y="67669"/>
                  </a:cubicBezTo>
                  <a:cubicBezTo>
                    <a:pt x="105488" y="67939"/>
                    <a:pt x="106232" y="68120"/>
                    <a:pt x="106790" y="67849"/>
                  </a:cubicBezTo>
                  <a:cubicBezTo>
                    <a:pt x="107534" y="67578"/>
                    <a:pt x="107534" y="67037"/>
                    <a:pt x="107348" y="66586"/>
                  </a:cubicBezTo>
                  <a:cubicBezTo>
                    <a:pt x="107348" y="65774"/>
                    <a:pt x="106976" y="64962"/>
                    <a:pt x="107162" y="64150"/>
                  </a:cubicBezTo>
                  <a:cubicBezTo>
                    <a:pt x="107906" y="65052"/>
                    <a:pt x="108465" y="66045"/>
                    <a:pt x="109209" y="66947"/>
                  </a:cubicBezTo>
                  <a:cubicBezTo>
                    <a:pt x="109581" y="67308"/>
                    <a:pt x="109953" y="67849"/>
                    <a:pt x="110883" y="68030"/>
                  </a:cubicBezTo>
                  <a:cubicBezTo>
                    <a:pt x="111627" y="68210"/>
                    <a:pt x="112372" y="67939"/>
                    <a:pt x="112558" y="67578"/>
                  </a:cubicBezTo>
                  <a:cubicBezTo>
                    <a:pt x="112744" y="66857"/>
                    <a:pt x="112000" y="66045"/>
                    <a:pt x="111441" y="65503"/>
                  </a:cubicBezTo>
                  <a:cubicBezTo>
                    <a:pt x="110883" y="64872"/>
                    <a:pt x="110139" y="64060"/>
                    <a:pt x="110139" y="63428"/>
                  </a:cubicBezTo>
                  <a:cubicBezTo>
                    <a:pt x="111255" y="63789"/>
                    <a:pt x="112000" y="64601"/>
                    <a:pt x="112930" y="65142"/>
                  </a:cubicBezTo>
                  <a:cubicBezTo>
                    <a:pt x="113488" y="65593"/>
                    <a:pt x="114976" y="66857"/>
                    <a:pt x="116279" y="66315"/>
                  </a:cubicBezTo>
                  <a:cubicBezTo>
                    <a:pt x="117581" y="65864"/>
                    <a:pt x="116279" y="65052"/>
                    <a:pt x="115720" y="64601"/>
                  </a:cubicBezTo>
                  <a:cubicBezTo>
                    <a:pt x="114976" y="63969"/>
                    <a:pt x="114418" y="63428"/>
                    <a:pt x="113860" y="62887"/>
                  </a:cubicBezTo>
                  <a:cubicBezTo>
                    <a:pt x="113116" y="62345"/>
                    <a:pt x="112372" y="61714"/>
                    <a:pt x="112186" y="61082"/>
                  </a:cubicBezTo>
                  <a:cubicBezTo>
                    <a:pt x="112930" y="61263"/>
                    <a:pt x="113674" y="61804"/>
                    <a:pt x="114418" y="62075"/>
                  </a:cubicBezTo>
                  <a:cubicBezTo>
                    <a:pt x="115162" y="62345"/>
                    <a:pt x="116093" y="62526"/>
                    <a:pt x="117023" y="62616"/>
                  </a:cubicBezTo>
                  <a:cubicBezTo>
                    <a:pt x="117767" y="62616"/>
                    <a:pt x="118511" y="62706"/>
                    <a:pt x="119069" y="62436"/>
                  </a:cubicBezTo>
                  <a:cubicBezTo>
                    <a:pt x="120000" y="62075"/>
                    <a:pt x="119255" y="61624"/>
                    <a:pt x="118511" y="61353"/>
                  </a:cubicBezTo>
                  <a:close/>
                  <a:moveTo>
                    <a:pt x="59906" y="108180"/>
                  </a:moveTo>
                  <a:cubicBezTo>
                    <a:pt x="59534" y="106105"/>
                    <a:pt x="58976" y="103939"/>
                    <a:pt x="59162" y="101774"/>
                  </a:cubicBezTo>
                  <a:cubicBezTo>
                    <a:pt x="59162" y="100691"/>
                    <a:pt x="59534" y="99699"/>
                    <a:pt x="59534" y="98616"/>
                  </a:cubicBezTo>
                  <a:cubicBezTo>
                    <a:pt x="59720" y="97533"/>
                    <a:pt x="59720" y="96451"/>
                    <a:pt x="59720" y="95368"/>
                  </a:cubicBezTo>
                  <a:cubicBezTo>
                    <a:pt x="59534" y="93654"/>
                    <a:pt x="59534" y="91939"/>
                    <a:pt x="59162" y="90135"/>
                  </a:cubicBezTo>
                  <a:cubicBezTo>
                    <a:pt x="59162" y="89593"/>
                    <a:pt x="58976" y="88962"/>
                    <a:pt x="58790" y="88330"/>
                  </a:cubicBezTo>
                  <a:cubicBezTo>
                    <a:pt x="58604" y="87789"/>
                    <a:pt x="58418" y="87067"/>
                    <a:pt x="58790" y="86526"/>
                  </a:cubicBezTo>
                  <a:cubicBezTo>
                    <a:pt x="58976" y="85984"/>
                    <a:pt x="59534" y="85443"/>
                    <a:pt x="59720" y="84812"/>
                  </a:cubicBezTo>
                  <a:cubicBezTo>
                    <a:pt x="59720" y="84270"/>
                    <a:pt x="59720" y="83639"/>
                    <a:pt x="59720" y="83007"/>
                  </a:cubicBezTo>
                  <a:cubicBezTo>
                    <a:pt x="59348" y="81654"/>
                    <a:pt x="59720" y="80300"/>
                    <a:pt x="59906" y="78947"/>
                  </a:cubicBezTo>
                  <a:cubicBezTo>
                    <a:pt x="60093" y="79939"/>
                    <a:pt x="60651" y="81112"/>
                    <a:pt x="60465" y="82105"/>
                  </a:cubicBezTo>
                  <a:cubicBezTo>
                    <a:pt x="60279" y="83097"/>
                    <a:pt x="59906" y="84090"/>
                    <a:pt x="60279" y="85082"/>
                  </a:cubicBezTo>
                  <a:cubicBezTo>
                    <a:pt x="60279" y="85443"/>
                    <a:pt x="60651" y="85894"/>
                    <a:pt x="61023" y="86255"/>
                  </a:cubicBezTo>
                  <a:cubicBezTo>
                    <a:pt x="61395" y="86706"/>
                    <a:pt x="61395" y="87248"/>
                    <a:pt x="61209" y="87789"/>
                  </a:cubicBezTo>
                  <a:cubicBezTo>
                    <a:pt x="61209" y="88781"/>
                    <a:pt x="60837" y="89864"/>
                    <a:pt x="60651" y="90857"/>
                  </a:cubicBezTo>
                  <a:cubicBezTo>
                    <a:pt x="60279" y="92300"/>
                    <a:pt x="60465" y="93834"/>
                    <a:pt x="60279" y="95278"/>
                  </a:cubicBezTo>
                  <a:cubicBezTo>
                    <a:pt x="60093" y="96270"/>
                    <a:pt x="60093" y="97172"/>
                    <a:pt x="60279" y="98075"/>
                  </a:cubicBezTo>
                  <a:cubicBezTo>
                    <a:pt x="60279" y="99067"/>
                    <a:pt x="60651" y="100150"/>
                    <a:pt x="60651" y="101142"/>
                  </a:cubicBezTo>
                  <a:cubicBezTo>
                    <a:pt x="61023" y="103488"/>
                    <a:pt x="60465" y="105834"/>
                    <a:pt x="59906" y="108180"/>
                  </a:cubicBezTo>
                  <a:close/>
                  <a:moveTo>
                    <a:pt x="118325" y="62255"/>
                  </a:moveTo>
                  <a:cubicBezTo>
                    <a:pt x="118325" y="62255"/>
                    <a:pt x="118325" y="62255"/>
                    <a:pt x="118325" y="62255"/>
                  </a:cubicBezTo>
                  <a:cubicBezTo>
                    <a:pt x="117953" y="62255"/>
                    <a:pt x="118139" y="62255"/>
                    <a:pt x="118325" y="62255"/>
                  </a:cubicBezTo>
                  <a:cubicBezTo>
                    <a:pt x="117581" y="62345"/>
                    <a:pt x="116651" y="62165"/>
                    <a:pt x="116093" y="62075"/>
                  </a:cubicBezTo>
                  <a:cubicBezTo>
                    <a:pt x="114790" y="61894"/>
                    <a:pt x="114232" y="61443"/>
                    <a:pt x="113302" y="61082"/>
                  </a:cubicBezTo>
                  <a:cubicBezTo>
                    <a:pt x="112930" y="60902"/>
                    <a:pt x="111627" y="60451"/>
                    <a:pt x="111441" y="60992"/>
                  </a:cubicBezTo>
                  <a:cubicBezTo>
                    <a:pt x="111255" y="61172"/>
                    <a:pt x="111627" y="61443"/>
                    <a:pt x="111627" y="61624"/>
                  </a:cubicBezTo>
                  <a:cubicBezTo>
                    <a:pt x="112558" y="62706"/>
                    <a:pt x="113860" y="63789"/>
                    <a:pt x="115162" y="64872"/>
                  </a:cubicBezTo>
                  <a:cubicBezTo>
                    <a:pt x="115534" y="65142"/>
                    <a:pt x="116093" y="65413"/>
                    <a:pt x="116093" y="65774"/>
                  </a:cubicBezTo>
                  <a:cubicBezTo>
                    <a:pt x="116279" y="66496"/>
                    <a:pt x="114790" y="65774"/>
                    <a:pt x="114418" y="65593"/>
                  </a:cubicBezTo>
                  <a:cubicBezTo>
                    <a:pt x="113116" y="64781"/>
                    <a:pt x="112372" y="63879"/>
                    <a:pt x="110883" y="63157"/>
                  </a:cubicBezTo>
                  <a:cubicBezTo>
                    <a:pt x="110139" y="62887"/>
                    <a:pt x="109395" y="62977"/>
                    <a:pt x="109395" y="63428"/>
                  </a:cubicBezTo>
                  <a:cubicBezTo>
                    <a:pt x="109395" y="63699"/>
                    <a:pt x="109581" y="64060"/>
                    <a:pt x="109767" y="64330"/>
                  </a:cubicBezTo>
                  <a:cubicBezTo>
                    <a:pt x="110139" y="64872"/>
                    <a:pt x="110511" y="65413"/>
                    <a:pt x="111069" y="65954"/>
                  </a:cubicBezTo>
                  <a:cubicBezTo>
                    <a:pt x="111255" y="66315"/>
                    <a:pt x="111627" y="66676"/>
                    <a:pt x="111813" y="67127"/>
                  </a:cubicBezTo>
                  <a:cubicBezTo>
                    <a:pt x="112000" y="67398"/>
                    <a:pt x="111627" y="68030"/>
                    <a:pt x="110883" y="67578"/>
                  </a:cubicBezTo>
                  <a:cubicBezTo>
                    <a:pt x="110325" y="67218"/>
                    <a:pt x="109953" y="66766"/>
                    <a:pt x="109581" y="66315"/>
                  </a:cubicBezTo>
                  <a:cubicBezTo>
                    <a:pt x="109209" y="65774"/>
                    <a:pt x="108837" y="65233"/>
                    <a:pt x="108279" y="64691"/>
                  </a:cubicBezTo>
                  <a:cubicBezTo>
                    <a:pt x="108093" y="64511"/>
                    <a:pt x="107720" y="63609"/>
                    <a:pt x="106976" y="63609"/>
                  </a:cubicBezTo>
                  <a:cubicBezTo>
                    <a:pt x="106232" y="63609"/>
                    <a:pt x="106418" y="64511"/>
                    <a:pt x="106418" y="64691"/>
                  </a:cubicBezTo>
                  <a:cubicBezTo>
                    <a:pt x="106418" y="65233"/>
                    <a:pt x="106604" y="65774"/>
                    <a:pt x="106604" y="66315"/>
                  </a:cubicBezTo>
                  <a:cubicBezTo>
                    <a:pt x="106790" y="66586"/>
                    <a:pt x="106976" y="67398"/>
                    <a:pt x="106418" y="67578"/>
                  </a:cubicBezTo>
                  <a:cubicBezTo>
                    <a:pt x="105488" y="67939"/>
                    <a:pt x="105488" y="66586"/>
                    <a:pt x="105302" y="66406"/>
                  </a:cubicBezTo>
                  <a:cubicBezTo>
                    <a:pt x="105302" y="66135"/>
                    <a:pt x="105302" y="65774"/>
                    <a:pt x="105116" y="65413"/>
                  </a:cubicBezTo>
                  <a:cubicBezTo>
                    <a:pt x="105116" y="65142"/>
                    <a:pt x="104930" y="63067"/>
                    <a:pt x="103441" y="63609"/>
                  </a:cubicBezTo>
                  <a:cubicBezTo>
                    <a:pt x="102697" y="63879"/>
                    <a:pt x="102883" y="64601"/>
                    <a:pt x="103069" y="64962"/>
                  </a:cubicBezTo>
                  <a:cubicBezTo>
                    <a:pt x="103069" y="65323"/>
                    <a:pt x="103069" y="65774"/>
                    <a:pt x="103069" y="66135"/>
                  </a:cubicBezTo>
                  <a:cubicBezTo>
                    <a:pt x="103069" y="66406"/>
                    <a:pt x="102697" y="67127"/>
                    <a:pt x="102325" y="66586"/>
                  </a:cubicBezTo>
                  <a:cubicBezTo>
                    <a:pt x="101767" y="66135"/>
                    <a:pt x="101953" y="65593"/>
                    <a:pt x="101767" y="65052"/>
                  </a:cubicBezTo>
                  <a:cubicBezTo>
                    <a:pt x="101767" y="64511"/>
                    <a:pt x="101581" y="63879"/>
                    <a:pt x="101395" y="63248"/>
                  </a:cubicBezTo>
                  <a:cubicBezTo>
                    <a:pt x="101395" y="63067"/>
                    <a:pt x="101395" y="62796"/>
                    <a:pt x="101209" y="62616"/>
                  </a:cubicBezTo>
                  <a:cubicBezTo>
                    <a:pt x="100837" y="61894"/>
                    <a:pt x="100093" y="61172"/>
                    <a:pt x="99720" y="60360"/>
                  </a:cubicBezTo>
                  <a:cubicBezTo>
                    <a:pt x="99348" y="59729"/>
                    <a:pt x="100093" y="59097"/>
                    <a:pt x="99534" y="58375"/>
                  </a:cubicBezTo>
                  <a:cubicBezTo>
                    <a:pt x="96558" y="54315"/>
                    <a:pt x="91720" y="50706"/>
                    <a:pt x="88930" y="46646"/>
                  </a:cubicBezTo>
                  <a:cubicBezTo>
                    <a:pt x="88186" y="45563"/>
                    <a:pt x="87627" y="44481"/>
                    <a:pt x="87255" y="43398"/>
                  </a:cubicBezTo>
                  <a:cubicBezTo>
                    <a:pt x="86697" y="42315"/>
                    <a:pt x="85953" y="41233"/>
                    <a:pt x="85209" y="40150"/>
                  </a:cubicBezTo>
                  <a:cubicBezTo>
                    <a:pt x="84465" y="39338"/>
                    <a:pt x="83720" y="38526"/>
                    <a:pt x="82976" y="37624"/>
                  </a:cubicBezTo>
                  <a:cubicBezTo>
                    <a:pt x="82976" y="37443"/>
                    <a:pt x="82976" y="37263"/>
                    <a:pt x="82976" y="37082"/>
                  </a:cubicBezTo>
                  <a:cubicBezTo>
                    <a:pt x="83162" y="36992"/>
                    <a:pt x="84651" y="31308"/>
                    <a:pt x="84279" y="31218"/>
                  </a:cubicBezTo>
                  <a:cubicBezTo>
                    <a:pt x="83906" y="31127"/>
                    <a:pt x="82046" y="37624"/>
                    <a:pt x="81860" y="37894"/>
                  </a:cubicBezTo>
                  <a:cubicBezTo>
                    <a:pt x="81860" y="37894"/>
                    <a:pt x="81860" y="37894"/>
                    <a:pt x="81860" y="37894"/>
                  </a:cubicBezTo>
                  <a:cubicBezTo>
                    <a:pt x="81116" y="39157"/>
                    <a:pt x="80186" y="40421"/>
                    <a:pt x="79255" y="41774"/>
                  </a:cubicBezTo>
                  <a:cubicBezTo>
                    <a:pt x="79255" y="41774"/>
                    <a:pt x="79255" y="41954"/>
                    <a:pt x="79069" y="41954"/>
                  </a:cubicBezTo>
                  <a:cubicBezTo>
                    <a:pt x="79069" y="42045"/>
                    <a:pt x="78883" y="42496"/>
                    <a:pt x="78883" y="42586"/>
                  </a:cubicBezTo>
                  <a:cubicBezTo>
                    <a:pt x="78883" y="43488"/>
                    <a:pt x="79069" y="44300"/>
                    <a:pt x="79069" y="45112"/>
                  </a:cubicBezTo>
                  <a:cubicBezTo>
                    <a:pt x="79069" y="46195"/>
                    <a:pt x="79069" y="47278"/>
                    <a:pt x="79069" y="48360"/>
                  </a:cubicBezTo>
                  <a:cubicBezTo>
                    <a:pt x="79069" y="48541"/>
                    <a:pt x="79069" y="48721"/>
                    <a:pt x="79069" y="48902"/>
                  </a:cubicBezTo>
                  <a:cubicBezTo>
                    <a:pt x="79069" y="49172"/>
                    <a:pt x="78883" y="49443"/>
                    <a:pt x="78883" y="49804"/>
                  </a:cubicBezTo>
                  <a:cubicBezTo>
                    <a:pt x="78697" y="50075"/>
                    <a:pt x="79069" y="50436"/>
                    <a:pt x="79255" y="50706"/>
                  </a:cubicBezTo>
                  <a:cubicBezTo>
                    <a:pt x="79441" y="51157"/>
                    <a:pt x="79627" y="51609"/>
                    <a:pt x="79813" y="52060"/>
                  </a:cubicBezTo>
                  <a:cubicBezTo>
                    <a:pt x="80372" y="53774"/>
                    <a:pt x="81116" y="55578"/>
                    <a:pt x="81302" y="57293"/>
                  </a:cubicBezTo>
                  <a:cubicBezTo>
                    <a:pt x="81488" y="59007"/>
                    <a:pt x="81302" y="60812"/>
                    <a:pt x="81116" y="62616"/>
                  </a:cubicBezTo>
                  <a:cubicBezTo>
                    <a:pt x="80930" y="64330"/>
                    <a:pt x="80744" y="66045"/>
                    <a:pt x="80558" y="67849"/>
                  </a:cubicBezTo>
                  <a:cubicBezTo>
                    <a:pt x="79813" y="71368"/>
                    <a:pt x="78697" y="74887"/>
                    <a:pt x="76837" y="78315"/>
                  </a:cubicBezTo>
                  <a:cubicBezTo>
                    <a:pt x="75906" y="80030"/>
                    <a:pt x="74790" y="81654"/>
                    <a:pt x="74418" y="83368"/>
                  </a:cubicBezTo>
                  <a:cubicBezTo>
                    <a:pt x="74232" y="84360"/>
                    <a:pt x="74418" y="85263"/>
                    <a:pt x="74604" y="86255"/>
                  </a:cubicBezTo>
                  <a:cubicBezTo>
                    <a:pt x="75162" y="87969"/>
                    <a:pt x="76465" y="89593"/>
                    <a:pt x="76837" y="91398"/>
                  </a:cubicBezTo>
                  <a:cubicBezTo>
                    <a:pt x="77209" y="93112"/>
                    <a:pt x="77023" y="94827"/>
                    <a:pt x="76279" y="96451"/>
                  </a:cubicBezTo>
                  <a:cubicBezTo>
                    <a:pt x="75348" y="98796"/>
                    <a:pt x="73674" y="101142"/>
                    <a:pt x="72186" y="103398"/>
                  </a:cubicBezTo>
                  <a:cubicBezTo>
                    <a:pt x="71255" y="105203"/>
                    <a:pt x="70139" y="106917"/>
                    <a:pt x="69023" y="108631"/>
                  </a:cubicBezTo>
                  <a:cubicBezTo>
                    <a:pt x="68651" y="109353"/>
                    <a:pt x="68279" y="110075"/>
                    <a:pt x="67906" y="110796"/>
                  </a:cubicBezTo>
                  <a:cubicBezTo>
                    <a:pt x="67720" y="111248"/>
                    <a:pt x="67534" y="111699"/>
                    <a:pt x="67720" y="112150"/>
                  </a:cubicBezTo>
                  <a:cubicBezTo>
                    <a:pt x="67906" y="112691"/>
                    <a:pt x="69767" y="115037"/>
                    <a:pt x="69953" y="115218"/>
                  </a:cubicBezTo>
                  <a:cubicBezTo>
                    <a:pt x="70325" y="115578"/>
                    <a:pt x="71069" y="115849"/>
                    <a:pt x="71627" y="116210"/>
                  </a:cubicBezTo>
                  <a:cubicBezTo>
                    <a:pt x="72000" y="116300"/>
                    <a:pt x="72186" y="116481"/>
                    <a:pt x="72558" y="116661"/>
                  </a:cubicBezTo>
                  <a:cubicBezTo>
                    <a:pt x="72744" y="116751"/>
                    <a:pt x="72930" y="116842"/>
                    <a:pt x="73116" y="116932"/>
                  </a:cubicBezTo>
                  <a:cubicBezTo>
                    <a:pt x="73302" y="117022"/>
                    <a:pt x="73488" y="117112"/>
                    <a:pt x="73488" y="117112"/>
                  </a:cubicBezTo>
                  <a:cubicBezTo>
                    <a:pt x="74046" y="117473"/>
                    <a:pt x="74604" y="118015"/>
                    <a:pt x="74232" y="118375"/>
                  </a:cubicBezTo>
                  <a:cubicBezTo>
                    <a:pt x="74046" y="118556"/>
                    <a:pt x="73674" y="118646"/>
                    <a:pt x="73302" y="118736"/>
                  </a:cubicBezTo>
                  <a:cubicBezTo>
                    <a:pt x="72744" y="118827"/>
                    <a:pt x="72186" y="118827"/>
                    <a:pt x="71627" y="118827"/>
                  </a:cubicBezTo>
                  <a:cubicBezTo>
                    <a:pt x="71069" y="118827"/>
                    <a:pt x="70511" y="118917"/>
                    <a:pt x="69767" y="118917"/>
                  </a:cubicBezTo>
                  <a:cubicBezTo>
                    <a:pt x="69209" y="119007"/>
                    <a:pt x="68651" y="119187"/>
                    <a:pt x="68093" y="119278"/>
                  </a:cubicBezTo>
                  <a:cubicBezTo>
                    <a:pt x="67162" y="119548"/>
                    <a:pt x="66046" y="119639"/>
                    <a:pt x="64930" y="119639"/>
                  </a:cubicBezTo>
                  <a:cubicBezTo>
                    <a:pt x="63813" y="119639"/>
                    <a:pt x="62697" y="119548"/>
                    <a:pt x="61767" y="119368"/>
                  </a:cubicBezTo>
                  <a:cubicBezTo>
                    <a:pt x="60651" y="119097"/>
                    <a:pt x="59720" y="117563"/>
                    <a:pt x="60465" y="115578"/>
                  </a:cubicBezTo>
                  <a:cubicBezTo>
                    <a:pt x="60465" y="115488"/>
                    <a:pt x="60279" y="114135"/>
                    <a:pt x="60279" y="114135"/>
                  </a:cubicBezTo>
                  <a:cubicBezTo>
                    <a:pt x="60279" y="113413"/>
                    <a:pt x="60279" y="112691"/>
                    <a:pt x="60279" y="111969"/>
                  </a:cubicBezTo>
                  <a:cubicBezTo>
                    <a:pt x="60465" y="109082"/>
                    <a:pt x="61395" y="106195"/>
                    <a:pt x="61767" y="103308"/>
                  </a:cubicBezTo>
                  <a:cubicBezTo>
                    <a:pt x="61767" y="101503"/>
                    <a:pt x="61395" y="99789"/>
                    <a:pt x="61395" y="98075"/>
                  </a:cubicBezTo>
                  <a:cubicBezTo>
                    <a:pt x="61209" y="96812"/>
                    <a:pt x="61395" y="95639"/>
                    <a:pt x="61395" y="94375"/>
                  </a:cubicBezTo>
                  <a:cubicBezTo>
                    <a:pt x="61581" y="92842"/>
                    <a:pt x="61581" y="91308"/>
                    <a:pt x="61953" y="89774"/>
                  </a:cubicBezTo>
                  <a:cubicBezTo>
                    <a:pt x="62139" y="88962"/>
                    <a:pt x="62325" y="88060"/>
                    <a:pt x="62325" y="87157"/>
                  </a:cubicBezTo>
                  <a:cubicBezTo>
                    <a:pt x="62325" y="86887"/>
                    <a:pt x="62325" y="86616"/>
                    <a:pt x="62139" y="86345"/>
                  </a:cubicBezTo>
                  <a:cubicBezTo>
                    <a:pt x="61953" y="85984"/>
                    <a:pt x="61581" y="85624"/>
                    <a:pt x="61395" y="85263"/>
                  </a:cubicBezTo>
                  <a:cubicBezTo>
                    <a:pt x="60837" y="84360"/>
                    <a:pt x="61023" y="83548"/>
                    <a:pt x="61395" y="82646"/>
                  </a:cubicBezTo>
                  <a:cubicBezTo>
                    <a:pt x="61581" y="81834"/>
                    <a:pt x="61395" y="80932"/>
                    <a:pt x="61209" y="80120"/>
                  </a:cubicBezTo>
                  <a:cubicBezTo>
                    <a:pt x="60837" y="78496"/>
                    <a:pt x="60465" y="76781"/>
                    <a:pt x="60465" y="75157"/>
                  </a:cubicBezTo>
                  <a:cubicBezTo>
                    <a:pt x="60279" y="72721"/>
                    <a:pt x="60465" y="70375"/>
                    <a:pt x="60465" y="68030"/>
                  </a:cubicBezTo>
                  <a:cubicBezTo>
                    <a:pt x="60279" y="67127"/>
                    <a:pt x="60279" y="66315"/>
                    <a:pt x="60279" y="65413"/>
                  </a:cubicBezTo>
                  <a:cubicBezTo>
                    <a:pt x="60279" y="64240"/>
                    <a:pt x="60279" y="64240"/>
                    <a:pt x="60279" y="64240"/>
                  </a:cubicBezTo>
                  <a:cubicBezTo>
                    <a:pt x="60279" y="64150"/>
                    <a:pt x="60093" y="63789"/>
                    <a:pt x="60279" y="63699"/>
                  </a:cubicBezTo>
                  <a:cubicBezTo>
                    <a:pt x="60465" y="63789"/>
                    <a:pt x="60651" y="63879"/>
                    <a:pt x="61023" y="63969"/>
                  </a:cubicBezTo>
                  <a:cubicBezTo>
                    <a:pt x="61395" y="64150"/>
                    <a:pt x="61767" y="64240"/>
                    <a:pt x="62139" y="64330"/>
                  </a:cubicBezTo>
                  <a:cubicBezTo>
                    <a:pt x="62511" y="64421"/>
                    <a:pt x="62697" y="64511"/>
                    <a:pt x="62883" y="64511"/>
                  </a:cubicBezTo>
                  <a:cubicBezTo>
                    <a:pt x="63255" y="64601"/>
                    <a:pt x="63441" y="64601"/>
                    <a:pt x="63627" y="64691"/>
                  </a:cubicBezTo>
                  <a:cubicBezTo>
                    <a:pt x="64000" y="64781"/>
                    <a:pt x="64372" y="64781"/>
                    <a:pt x="64558" y="64872"/>
                  </a:cubicBezTo>
                  <a:cubicBezTo>
                    <a:pt x="64930" y="64872"/>
                    <a:pt x="65116" y="64872"/>
                    <a:pt x="65488" y="64962"/>
                  </a:cubicBezTo>
                  <a:cubicBezTo>
                    <a:pt x="66046" y="64962"/>
                    <a:pt x="66790" y="65052"/>
                    <a:pt x="67348" y="65052"/>
                  </a:cubicBezTo>
                  <a:cubicBezTo>
                    <a:pt x="68093" y="65052"/>
                    <a:pt x="68651" y="65052"/>
                    <a:pt x="69395" y="65052"/>
                  </a:cubicBezTo>
                  <a:cubicBezTo>
                    <a:pt x="70139" y="65052"/>
                    <a:pt x="70697" y="65052"/>
                    <a:pt x="71441" y="64962"/>
                  </a:cubicBezTo>
                  <a:cubicBezTo>
                    <a:pt x="71813" y="64962"/>
                    <a:pt x="72000" y="64962"/>
                    <a:pt x="72372" y="64872"/>
                  </a:cubicBezTo>
                  <a:cubicBezTo>
                    <a:pt x="72744" y="64872"/>
                    <a:pt x="73116" y="64872"/>
                    <a:pt x="73302" y="64781"/>
                  </a:cubicBezTo>
                  <a:cubicBezTo>
                    <a:pt x="74604" y="64601"/>
                    <a:pt x="75534" y="64240"/>
                    <a:pt x="76279" y="63969"/>
                  </a:cubicBezTo>
                  <a:cubicBezTo>
                    <a:pt x="76651" y="63789"/>
                    <a:pt x="77023" y="63609"/>
                    <a:pt x="77209" y="63428"/>
                  </a:cubicBezTo>
                  <a:cubicBezTo>
                    <a:pt x="77581" y="63338"/>
                    <a:pt x="77767" y="63157"/>
                    <a:pt x="77767" y="63067"/>
                  </a:cubicBezTo>
                  <a:cubicBezTo>
                    <a:pt x="78139" y="62796"/>
                    <a:pt x="78139" y="62616"/>
                    <a:pt x="78139" y="62616"/>
                  </a:cubicBezTo>
                  <a:cubicBezTo>
                    <a:pt x="78139" y="62616"/>
                    <a:pt x="77953" y="62796"/>
                    <a:pt x="77581" y="62977"/>
                  </a:cubicBezTo>
                  <a:cubicBezTo>
                    <a:pt x="77395" y="63067"/>
                    <a:pt x="77209" y="63157"/>
                    <a:pt x="77023" y="63338"/>
                  </a:cubicBezTo>
                  <a:cubicBezTo>
                    <a:pt x="76651" y="63428"/>
                    <a:pt x="76279" y="63518"/>
                    <a:pt x="75906" y="63699"/>
                  </a:cubicBezTo>
                  <a:cubicBezTo>
                    <a:pt x="75162" y="63879"/>
                    <a:pt x="74046" y="64060"/>
                    <a:pt x="72930" y="64240"/>
                  </a:cubicBezTo>
                  <a:cubicBezTo>
                    <a:pt x="72744" y="64240"/>
                    <a:pt x="72372" y="64240"/>
                    <a:pt x="72186" y="64240"/>
                  </a:cubicBezTo>
                  <a:cubicBezTo>
                    <a:pt x="71813" y="64330"/>
                    <a:pt x="71627" y="64330"/>
                    <a:pt x="71255" y="64330"/>
                  </a:cubicBezTo>
                  <a:cubicBezTo>
                    <a:pt x="70697" y="64330"/>
                    <a:pt x="69953" y="64330"/>
                    <a:pt x="69395" y="64330"/>
                  </a:cubicBezTo>
                  <a:cubicBezTo>
                    <a:pt x="68837" y="64330"/>
                    <a:pt x="68093" y="64330"/>
                    <a:pt x="67534" y="64330"/>
                  </a:cubicBezTo>
                  <a:cubicBezTo>
                    <a:pt x="66976" y="64330"/>
                    <a:pt x="66418" y="64240"/>
                    <a:pt x="65860" y="64240"/>
                  </a:cubicBezTo>
                  <a:cubicBezTo>
                    <a:pt x="65488" y="64150"/>
                    <a:pt x="65302" y="64150"/>
                    <a:pt x="64930" y="64150"/>
                  </a:cubicBezTo>
                  <a:cubicBezTo>
                    <a:pt x="64744" y="64060"/>
                    <a:pt x="64372" y="64060"/>
                    <a:pt x="64186" y="64060"/>
                  </a:cubicBezTo>
                  <a:cubicBezTo>
                    <a:pt x="63627" y="63969"/>
                    <a:pt x="63255" y="63879"/>
                    <a:pt x="62697" y="63789"/>
                  </a:cubicBezTo>
                  <a:cubicBezTo>
                    <a:pt x="62325" y="63699"/>
                    <a:pt x="61953" y="63609"/>
                    <a:pt x="61581" y="63518"/>
                  </a:cubicBezTo>
                  <a:cubicBezTo>
                    <a:pt x="61395" y="63428"/>
                    <a:pt x="61023" y="63338"/>
                    <a:pt x="60837" y="63248"/>
                  </a:cubicBezTo>
                  <a:cubicBezTo>
                    <a:pt x="60837" y="63248"/>
                    <a:pt x="60651" y="63248"/>
                    <a:pt x="60651" y="63157"/>
                  </a:cubicBezTo>
                  <a:cubicBezTo>
                    <a:pt x="60651" y="63157"/>
                    <a:pt x="60465" y="62165"/>
                    <a:pt x="60465" y="61714"/>
                  </a:cubicBezTo>
                  <a:cubicBezTo>
                    <a:pt x="60465" y="61353"/>
                    <a:pt x="60279" y="60812"/>
                    <a:pt x="60279" y="60360"/>
                  </a:cubicBezTo>
                  <a:cubicBezTo>
                    <a:pt x="60279" y="59458"/>
                    <a:pt x="60279" y="58466"/>
                    <a:pt x="60093" y="57744"/>
                  </a:cubicBezTo>
                  <a:cubicBezTo>
                    <a:pt x="60093" y="57022"/>
                    <a:pt x="59906" y="56571"/>
                    <a:pt x="59906" y="56571"/>
                  </a:cubicBezTo>
                  <a:cubicBezTo>
                    <a:pt x="59906" y="56571"/>
                    <a:pt x="59906" y="56571"/>
                    <a:pt x="59906" y="56571"/>
                  </a:cubicBezTo>
                  <a:cubicBezTo>
                    <a:pt x="59906" y="56571"/>
                    <a:pt x="59906" y="57022"/>
                    <a:pt x="59720" y="57744"/>
                  </a:cubicBezTo>
                  <a:cubicBezTo>
                    <a:pt x="59720" y="58466"/>
                    <a:pt x="59534" y="59458"/>
                    <a:pt x="59534" y="60360"/>
                  </a:cubicBezTo>
                  <a:cubicBezTo>
                    <a:pt x="59534" y="60812"/>
                    <a:pt x="59348" y="61353"/>
                    <a:pt x="59348" y="61714"/>
                  </a:cubicBezTo>
                  <a:cubicBezTo>
                    <a:pt x="59348" y="62165"/>
                    <a:pt x="59162" y="63248"/>
                    <a:pt x="58976" y="63248"/>
                  </a:cubicBezTo>
                  <a:cubicBezTo>
                    <a:pt x="58790" y="63338"/>
                    <a:pt x="58604" y="63428"/>
                    <a:pt x="58232" y="63518"/>
                  </a:cubicBezTo>
                  <a:cubicBezTo>
                    <a:pt x="57860" y="63609"/>
                    <a:pt x="57488" y="63699"/>
                    <a:pt x="57116" y="63789"/>
                  </a:cubicBezTo>
                  <a:cubicBezTo>
                    <a:pt x="56744" y="63879"/>
                    <a:pt x="56186" y="63969"/>
                    <a:pt x="55813" y="64060"/>
                  </a:cubicBezTo>
                  <a:cubicBezTo>
                    <a:pt x="55441" y="64060"/>
                    <a:pt x="55255" y="64060"/>
                    <a:pt x="54883" y="64150"/>
                  </a:cubicBezTo>
                  <a:cubicBezTo>
                    <a:pt x="54697" y="64150"/>
                    <a:pt x="54325" y="64150"/>
                    <a:pt x="54139" y="64240"/>
                  </a:cubicBezTo>
                  <a:cubicBezTo>
                    <a:pt x="53581" y="64240"/>
                    <a:pt x="53023" y="64330"/>
                    <a:pt x="52279" y="64330"/>
                  </a:cubicBezTo>
                  <a:cubicBezTo>
                    <a:pt x="51720" y="64330"/>
                    <a:pt x="50976" y="64330"/>
                    <a:pt x="50418" y="64330"/>
                  </a:cubicBezTo>
                  <a:cubicBezTo>
                    <a:pt x="49860" y="64330"/>
                    <a:pt x="49302" y="64330"/>
                    <a:pt x="48558" y="64330"/>
                  </a:cubicBezTo>
                  <a:cubicBezTo>
                    <a:pt x="48372" y="64330"/>
                    <a:pt x="48000" y="64330"/>
                    <a:pt x="47813" y="64240"/>
                  </a:cubicBezTo>
                  <a:cubicBezTo>
                    <a:pt x="47441" y="64240"/>
                    <a:pt x="47255" y="64240"/>
                    <a:pt x="46883" y="64240"/>
                  </a:cubicBezTo>
                  <a:cubicBezTo>
                    <a:pt x="45767" y="64060"/>
                    <a:pt x="44837" y="63879"/>
                    <a:pt x="43906" y="63699"/>
                  </a:cubicBezTo>
                  <a:cubicBezTo>
                    <a:pt x="43534" y="63518"/>
                    <a:pt x="43162" y="63428"/>
                    <a:pt x="42976" y="63338"/>
                  </a:cubicBezTo>
                  <a:cubicBezTo>
                    <a:pt x="42604" y="63157"/>
                    <a:pt x="42418" y="63067"/>
                    <a:pt x="42232" y="62977"/>
                  </a:cubicBezTo>
                  <a:cubicBezTo>
                    <a:pt x="41860" y="62796"/>
                    <a:pt x="41674" y="62616"/>
                    <a:pt x="41674" y="62616"/>
                  </a:cubicBezTo>
                  <a:cubicBezTo>
                    <a:pt x="41674" y="62616"/>
                    <a:pt x="41860" y="62796"/>
                    <a:pt x="42046" y="63067"/>
                  </a:cubicBezTo>
                  <a:cubicBezTo>
                    <a:pt x="42232" y="63157"/>
                    <a:pt x="42418" y="63338"/>
                    <a:pt x="42604" y="63428"/>
                  </a:cubicBezTo>
                  <a:cubicBezTo>
                    <a:pt x="42790" y="63609"/>
                    <a:pt x="43162" y="63789"/>
                    <a:pt x="43534" y="63969"/>
                  </a:cubicBezTo>
                  <a:cubicBezTo>
                    <a:pt x="44279" y="64240"/>
                    <a:pt x="45395" y="64601"/>
                    <a:pt x="46511" y="64781"/>
                  </a:cubicBezTo>
                  <a:cubicBezTo>
                    <a:pt x="46883" y="64872"/>
                    <a:pt x="47255" y="64872"/>
                    <a:pt x="47441" y="64872"/>
                  </a:cubicBezTo>
                  <a:cubicBezTo>
                    <a:pt x="47813" y="64962"/>
                    <a:pt x="48186" y="64962"/>
                    <a:pt x="48558" y="64962"/>
                  </a:cubicBezTo>
                  <a:cubicBezTo>
                    <a:pt x="49116" y="65052"/>
                    <a:pt x="49860" y="65052"/>
                    <a:pt x="50418" y="65052"/>
                  </a:cubicBezTo>
                  <a:cubicBezTo>
                    <a:pt x="51162" y="65052"/>
                    <a:pt x="51720" y="65052"/>
                    <a:pt x="52465" y="65052"/>
                  </a:cubicBezTo>
                  <a:cubicBezTo>
                    <a:pt x="53209" y="65052"/>
                    <a:pt x="53767" y="64962"/>
                    <a:pt x="54325" y="64962"/>
                  </a:cubicBezTo>
                  <a:cubicBezTo>
                    <a:pt x="54697" y="64872"/>
                    <a:pt x="55069" y="64872"/>
                    <a:pt x="55255" y="64872"/>
                  </a:cubicBezTo>
                  <a:cubicBezTo>
                    <a:pt x="55627" y="64781"/>
                    <a:pt x="55813" y="64781"/>
                    <a:pt x="56186" y="64691"/>
                  </a:cubicBezTo>
                  <a:cubicBezTo>
                    <a:pt x="56372" y="64601"/>
                    <a:pt x="56744" y="64601"/>
                    <a:pt x="56930" y="64511"/>
                  </a:cubicBezTo>
                  <a:cubicBezTo>
                    <a:pt x="57302" y="64511"/>
                    <a:pt x="57488" y="64421"/>
                    <a:pt x="57674" y="64330"/>
                  </a:cubicBezTo>
                  <a:cubicBezTo>
                    <a:pt x="58046" y="64240"/>
                    <a:pt x="58604" y="64150"/>
                    <a:pt x="58790" y="63969"/>
                  </a:cubicBezTo>
                  <a:cubicBezTo>
                    <a:pt x="59162" y="63879"/>
                    <a:pt x="59534" y="63789"/>
                    <a:pt x="59720" y="63609"/>
                  </a:cubicBezTo>
                  <a:cubicBezTo>
                    <a:pt x="59720" y="63699"/>
                    <a:pt x="59720" y="63879"/>
                    <a:pt x="59534" y="63879"/>
                  </a:cubicBezTo>
                  <a:cubicBezTo>
                    <a:pt x="59534" y="64150"/>
                    <a:pt x="59534" y="64421"/>
                    <a:pt x="59534" y="64691"/>
                  </a:cubicBezTo>
                  <a:cubicBezTo>
                    <a:pt x="59534" y="65954"/>
                    <a:pt x="59534" y="67308"/>
                    <a:pt x="59534" y="68661"/>
                  </a:cubicBezTo>
                  <a:cubicBezTo>
                    <a:pt x="59534" y="70736"/>
                    <a:pt x="59534" y="72902"/>
                    <a:pt x="59534" y="75067"/>
                  </a:cubicBezTo>
                  <a:cubicBezTo>
                    <a:pt x="59348" y="76421"/>
                    <a:pt x="59162" y="77774"/>
                    <a:pt x="58976" y="79127"/>
                  </a:cubicBezTo>
                  <a:cubicBezTo>
                    <a:pt x="58790" y="79849"/>
                    <a:pt x="58604" y="80571"/>
                    <a:pt x="58604" y="81293"/>
                  </a:cubicBezTo>
                  <a:cubicBezTo>
                    <a:pt x="58418" y="81924"/>
                    <a:pt x="58604" y="82646"/>
                    <a:pt x="58604" y="83368"/>
                  </a:cubicBezTo>
                  <a:cubicBezTo>
                    <a:pt x="58790" y="84000"/>
                    <a:pt x="58790" y="84721"/>
                    <a:pt x="58418" y="85443"/>
                  </a:cubicBezTo>
                  <a:cubicBezTo>
                    <a:pt x="58046" y="85894"/>
                    <a:pt x="57674" y="86345"/>
                    <a:pt x="57488" y="86887"/>
                  </a:cubicBezTo>
                  <a:cubicBezTo>
                    <a:pt x="57302" y="88330"/>
                    <a:pt x="58046" y="89864"/>
                    <a:pt x="58232" y="91218"/>
                  </a:cubicBezTo>
                  <a:cubicBezTo>
                    <a:pt x="58418" y="92390"/>
                    <a:pt x="58418" y="93473"/>
                    <a:pt x="58418" y="94556"/>
                  </a:cubicBezTo>
                  <a:cubicBezTo>
                    <a:pt x="58604" y="95548"/>
                    <a:pt x="58604" y="96541"/>
                    <a:pt x="58604" y="97533"/>
                  </a:cubicBezTo>
                  <a:cubicBezTo>
                    <a:pt x="58604" y="98977"/>
                    <a:pt x="58232" y="100421"/>
                    <a:pt x="58046" y="101864"/>
                  </a:cubicBezTo>
                  <a:cubicBezTo>
                    <a:pt x="58046" y="103308"/>
                    <a:pt x="58232" y="104751"/>
                    <a:pt x="58604" y="106195"/>
                  </a:cubicBezTo>
                  <a:cubicBezTo>
                    <a:pt x="58976" y="107639"/>
                    <a:pt x="59348" y="109082"/>
                    <a:pt x="59534" y="110526"/>
                  </a:cubicBezTo>
                  <a:cubicBezTo>
                    <a:pt x="59720" y="111157"/>
                    <a:pt x="59534" y="111789"/>
                    <a:pt x="59534" y="112421"/>
                  </a:cubicBezTo>
                  <a:cubicBezTo>
                    <a:pt x="59534" y="112962"/>
                    <a:pt x="59534" y="113593"/>
                    <a:pt x="59534" y="114135"/>
                  </a:cubicBezTo>
                  <a:cubicBezTo>
                    <a:pt x="59534" y="114135"/>
                    <a:pt x="59348" y="115218"/>
                    <a:pt x="59348" y="115578"/>
                  </a:cubicBezTo>
                  <a:cubicBezTo>
                    <a:pt x="59348" y="115578"/>
                    <a:pt x="60651" y="118646"/>
                    <a:pt x="58232" y="119368"/>
                  </a:cubicBezTo>
                  <a:cubicBezTo>
                    <a:pt x="57302" y="119639"/>
                    <a:pt x="56186" y="119639"/>
                    <a:pt x="55069" y="119639"/>
                  </a:cubicBezTo>
                  <a:cubicBezTo>
                    <a:pt x="53953" y="119639"/>
                    <a:pt x="52651" y="119548"/>
                    <a:pt x="51720" y="119278"/>
                  </a:cubicBezTo>
                  <a:cubicBezTo>
                    <a:pt x="51162" y="119187"/>
                    <a:pt x="50790" y="119007"/>
                    <a:pt x="50046" y="118917"/>
                  </a:cubicBezTo>
                  <a:cubicBezTo>
                    <a:pt x="49488" y="118917"/>
                    <a:pt x="48744" y="118827"/>
                    <a:pt x="48186" y="118827"/>
                  </a:cubicBezTo>
                  <a:cubicBezTo>
                    <a:pt x="47627" y="118827"/>
                    <a:pt x="47069" y="118827"/>
                    <a:pt x="46697" y="118736"/>
                  </a:cubicBezTo>
                  <a:cubicBezTo>
                    <a:pt x="46139" y="118646"/>
                    <a:pt x="45767" y="118556"/>
                    <a:pt x="45581" y="118375"/>
                  </a:cubicBezTo>
                  <a:cubicBezTo>
                    <a:pt x="45209" y="118015"/>
                    <a:pt x="45767" y="117473"/>
                    <a:pt x="46325" y="117112"/>
                  </a:cubicBezTo>
                  <a:cubicBezTo>
                    <a:pt x="46511" y="117112"/>
                    <a:pt x="46697" y="117022"/>
                    <a:pt x="46697" y="116932"/>
                  </a:cubicBezTo>
                  <a:cubicBezTo>
                    <a:pt x="46883" y="116842"/>
                    <a:pt x="47069" y="116751"/>
                    <a:pt x="47255" y="116661"/>
                  </a:cubicBezTo>
                  <a:cubicBezTo>
                    <a:pt x="47627" y="116481"/>
                    <a:pt x="48000" y="116300"/>
                    <a:pt x="48186" y="116210"/>
                  </a:cubicBezTo>
                  <a:cubicBezTo>
                    <a:pt x="48930" y="115849"/>
                    <a:pt x="49488" y="115578"/>
                    <a:pt x="49860" y="115218"/>
                  </a:cubicBezTo>
                  <a:cubicBezTo>
                    <a:pt x="50232" y="115037"/>
                    <a:pt x="51906" y="112691"/>
                    <a:pt x="52279" y="112240"/>
                  </a:cubicBezTo>
                  <a:cubicBezTo>
                    <a:pt x="52465" y="111879"/>
                    <a:pt x="52279" y="111518"/>
                    <a:pt x="52093" y="111157"/>
                  </a:cubicBezTo>
                  <a:cubicBezTo>
                    <a:pt x="51348" y="109263"/>
                    <a:pt x="50046" y="107458"/>
                    <a:pt x="48930" y="105654"/>
                  </a:cubicBezTo>
                  <a:cubicBezTo>
                    <a:pt x="48186" y="104481"/>
                    <a:pt x="47627" y="103308"/>
                    <a:pt x="46883" y="102135"/>
                  </a:cubicBezTo>
                  <a:cubicBezTo>
                    <a:pt x="45209" y="99338"/>
                    <a:pt x="42976" y="96451"/>
                    <a:pt x="42790" y="93563"/>
                  </a:cubicBezTo>
                  <a:cubicBezTo>
                    <a:pt x="42790" y="92030"/>
                    <a:pt x="43162" y="90496"/>
                    <a:pt x="44093" y="89052"/>
                  </a:cubicBezTo>
                  <a:cubicBezTo>
                    <a:pt x="44651" y="87699"/>
                    <a:pt x="45395" y="86255"/>
                    <a:pt x="45581" y="84812"/>
                  </a:cubicBezTo>
                  <a:cubicBezTo>
                    <a:pt x="45581" y="82466"/>
                    <a:pt x="44093" y="80210"/>
                    <a:pt x="42976" y="77954"/>
                  </a:cubicBezTo>
                  <a:cubicBezTo>
                    <a:pt x="41302" y="74977"/>
                    <a:pt x="40186" y="71909"/>
                    <a:pt x="39627" y="68842"/>
                  </a:cubicBezTo>
                  <a:cubicBezTo>
                    <a:pt x="39069" y="65864"/>
                    <a:pt x="38697" y="62796"/>
                    <a:pt x="38697" y="59729"/>
                  </a:cubicBezTo>
                  <a:cubicBezTo>
                    <a:pt x="38511" y="58195"/>
                    <a:pt x="38697" y="56751"/>
                    <a:pt x="39069" y="55218"/>
                  </a:cubicBezTo>
                  <a:cubicBezTo>
                    <a:pt x="39441" y="53684"/>
                    <a:pt x="39813" y="52150"/>
                    <a:pt x="40558" y="50616"/>
                  </a:cubicBezTo>
                  <a:cubicBezTo>
                    <a:pt x="40558" y="50345"/>
                    <a:pt x="40744" y="50075"/>
                    <a:pt x="40744" y="49804"/>
                  </a:cubicBezTo>
                  <a:cubicBezTo>
                    <a:pt x="40744" y="49533"/>
                    <a:pt x="40372" y="49172"/>
                    <a:pt x="40186" y="48902"/>
                  </a:cubicBezTo>
                  <a:cubicBezTo>
                    <a:pt x="40186" y="48902"/>
                    <a:pt x="40186" y="48992"/>
                    <a:pt x="40186" y="48992"/>
                  </a:cubicBezTo>
                  <a:cubicBezTo>
                    <a:pt x="40186" y="47187"/>
                    <a:pt x="40186" y="45383"/>
                    <a:pt x="40186" y="43578"/>
                  </a:cubicBezTo>
                  <a:cubicBezTo>
                    <a:pt x="40186" y="43218"/>
                    <a:pt x="40186" y="42857"/>
                    <a:pt x="40186" y="42406"/>
                  </a:cubicBezTo>
                  <a:cubicBezTo>
                    <a:pt x="40186" y="42315"/>
                    <a:pt x="40186" y="42135"/>
                    <a:pt x="40000" y="42045"/>
                  </a:cubicBezTo>
                  <a:cubicBezTo>
                    <a:pt x="39813" y="41774"/>
                    <a:pt x="39627" y="41413"/>
                    <a:pt x="39441" y="41052"/>
                  </a:cubicBezTo>
                  <a:cubicBezTo>
                    <a:pt x="39255" y="40511"/>
                    <a:pt x="38883" y="39969"/>
                    <a:pt x="38511" y="39428"/>
                  </a:cubicBezTo>
                  <a:cubicBezTo>
                    <a:pt x="38139" y="38977"/>
                    <a:pt x="37953" y="38436"/>
                    <a:pt x="37581" y="37984"/>
                  </a:cubicBezTo>
                  <a:cubicBezTo>
                    <a:pt x="37581" y="37624"/>
                    <a:pt x="36093" y="31218"/>
                    <a:pt x="35534" y="31218"/>
                  </a:cubicBezTo>
                  <a:cubicBezTo>
                    <a:pt x="35162" y="31218"/>
                    <a:pt x="36651" y="37172"/>
                    <a:pt x="36651" y="37443"/>
                  </a:cubicBezTo>
                  <a:cubicBezTo>
                    <a:pt x="36651" y="37804"/>
                    <a:pt x="36651" y="37894"/>
                    <a:pt x="36279" y="38165"/>
                  </a:cubicBezTo>
                  <a:cubicBezTo>
                    <a:pt x="35906" y="38616"/>
                    <a:pt x="35720" y="38977"/>
                    <a:pt x="35348" y="39338"/>
                  </a:cubicBezTo>
                  <a:cubicBezTo>
                    <a:pt x="34418" y="40421"/>
                    <a:pt x="33674" y="41413"/>
                    <a:pt x="33116" y="42496"/>
                  </a:cubicBezTo>
                  <a:cubicBezTo>
                    <a:pt x="32558" y="43578"/>
                    <a:pt x="32186" y="44661"/>
                    <a:pt x="31627" y="45744"/>
                  </a:cubicBezTo>
                  <a:cubicBezTo>
                    <a:pt x="30325" y="48000"/>
                    <a:pt x="28279" y="50075"/>
                    <a:pt x="26046" y="52150"/>
                  </a:cubicBezTo>
                  <a:cubicBezTo>
                    <a:pt x="24000" y="54135"/>
                    <a:pt x="21953" y="56210"/>
                    <a:pt x="20279" y="58375"/>
                  </a:cubicBezTo>
                  <a:cubicBezTo>
                    <a:pt x="19906" y="59007"/>
                    <a:pt x="20465" y="59187"/>
                    <a:pt x="20465" y="59639"/>
                  </a:cubicBezTo>
                  <a:cubicBezTo>
                    <a:pt x="20279" y="60541"/>
                    <a:pt x="19534" y="61533"/>
                    <a:pt x="18790" y="62436"/>
                  </a:cubicBezTo>
                  <a:cubicBezTo>
                    <a:pt x="18604" y="62616"/>
                    <a:pt x="18604" y="62796"/>
                    <a:pt x="18418" y="63067"/>
                  </a:cubicBezTo>
                  <a:cubicBezTo>
                    <a:pt x="18418" y="63699"/>
                    <a:pt x="18232" y="64421"/>
                    <a:pt x="18046" y="65052"/>
                  </a:cubicBezTo>
                  <a:cubicBezTo>
                    <a:pt x="18046" y="65323"/>
                    <a:pt x="18046" y="65684"/>
                    <a:pt x="18046" y="65954"/>
                  </a:cubicBezTo>
                  <a:cubicBezTo>
                    <a:pt x="17860" y="66135"/>
                    <a:pt x="17860" y="66586"/>
                    <a:pt x="17488" y="66766"/>
                  </a:cubicBezTo>
                  <a:cubicBezTo>
                    <a:pt x="16744" y="66947"/>
                    <a:pt x="16744" y="65954"/>
                    <a:pt x="16744" y="65774"/>
                  </a:cubicBezTo>
                  <a:cubicBezTo>
                    <a:pt x="16744" y="65142"/>
                    <a:pt x="17116" y="64601"/>
                    <a:pt x="16930" y="64060"/>
                  </a:cubicBezTo>
                  <a:cubicBezTo>
                    <a:pt x="16744" y="63609"/>
                    <a:pt x="16000" y="63338"/>
                    <a:pt x="15441" y="63699"/>
                  </a:cubicBezTo>
                  <a:cubicBezTo>
                    <a:pt x="14883" y="64060"/>
                    <a:pt x="14883" y="64691"/>
                    <a:pt x="14697" y="65142"/>
                  </a:cubicBezTo>
                  <a:cubicBezTo>
                    <a:pt x="14697" y="65593"/>
                    <a:pt x="14511" y="66045"/>
                    <a:pt x="14511" y="66406"/>
                  </a:cubicBezTo>
                  <a:cubicBezTo>
                    <a:pt x="14511" y="66586"/>
                    <a:pt x="14139" y="68120"/>
                    <a:pt x="13395" y="67488"/>
                  </a:cubicBezTo>
                  <a:cubicBezTo>
                    <a:pt x="13209" y="67308"/>
                    <a:pt x="13209" y="67037"/>
                    <a:pt x="13209" y="66857"/>
                  </a:cubicBezTo>
                  <a:cubicBezTo>
                    <a:pt x="13209" y="66496"/>
                    <a:pt x="13209" y="66135"/>
                    <a:pt x="13395" y="65774"/>
                  </a:cubicBezTo>
                  <a:cubicBezTo>
                    <a:pt x="13395" y="65233"/>
                    <a:pt x="13581" y="64691"/>
                    <a:pt x="13581" y="64150"/>
                  </a:cubicBezTo>
                  <a:cubicBezTo>
                    <a:pt x="13395" y="63969"/>
                    <a:pt x="13395" y="63699"/>
                    <a:pt x="13023" y="63609"/>
                  </a:cubicBezTo>
                  <a:cubicBezTo>
                    <a:pt x="12279" y="63428"/>
                    <a:pt x="11720" y="64511"/>
                    <a:pt x="11534" y="64691"/>
                  </a:cubicBezTo>
                  <a:cubicBezTo>
                    <a:pt x="11162" y="65323"/>
                    <a:pt x="10604" y="65954"/>
                    <a:pt x="10232" y="66496"/>
                  </a:cubicBezTo>
                  <a:cubicBezTo>
                    <a:pt x="9860" y="66766"/>
                    <a:pt x="9302" y="67759"/>
                    <a:pt x="8558" y="67759"/>
                  </a:cubicBezTo>
                  <a:cubicBezTo>
                    <a:pt x="7069" y="67669"/>
                    <a:pt x="9488" y="65052"/>
                    <a:pt x="9674" y="64781"/>
                  </a:cubicBezTo>
                  <a:cubicBezTo>
                    <a:pt x="10046" y="64421"/>
                    <a:pt x="11162" y="63248"/>
                    <a:pt x="10046" y="63067"/>
                  </a:cubicBezTo>
                  <a:cubicBezTo>
                    <a:pt x="9674" y="62887"/>
                    <a:pt x="9116" y="63157"/>
                    <a:pt x="8930" y="63338"/>
                  </a:cubicBezTo>
                  <a:cubicBezTo>
                    <a:pt x="8000" y="63789"/>
                    <a:pt x="7255" y="64330"/>
                    <a:pt x="6511" y="64781"/>
                  </a:cubicBezTo>
                  <a:cubicBezTo>
                    <a:pt x="6325" y="65052"/>
                    <a:pt x="5953" y="65233"/>
                    <a:pt x="5581" y="65503"/>
                  </a:cubicBezTo>
                  <a:cubicBezTo>
                    <a:pt x="5395" y="65684"/>
                    <a:pt x="4837" y="66045"/>
                    <a:pt x="4279" y="66045"/>
                  </a:cubicBezTo>
                  <a:cubicBezTo>
                    <a:pt x="2976" y="66135"/>
                    <a:pt x="4465" y="65052"/>
                    <a:pt x="4651" y="64962"/>
                  </a:cubicBezTo>
                  <a:cubicBezTo>
                    <a:pt x="5209" y="64421"/>
                    <a:pt x="5767" y="63969"/>
                    <a:pt x="6325" y="63428"/>
                  </a:cubicBezTo>
                  <a:cubicBezTo>
                    <a:pt x="7069" y="62796"/>
                    <a:pt x="8000" y="62075"/>
                    <a:pt x="8372" y="61353"/>
                  </a:cubicBezTo>
                  <a:cubicBezTo>
                    <a:pt x="8558" y="60992"/>
                    <a:pt x="8558" y="60721"/>
                    <a:pt x="7627" y="60721"/>
                  </a:cubicBezTo>
                  <a:cubicBezTo>
                    <a:pt x="6511" y="60902"/>
                    <a:pt x="5767" y="61624"/>
                    <a:pt x="4651" y="61894"/>
                  </a:cubicBezTo>
                  <a:cubicBezTo>
                    <a:pt x="3906" y="62075"/>
                    <a:pt x="2790" y="62345"/>
                    <a:pt x="1860" y="62255"/>
                  </a:cubicBezTo>
                  <a:cubicBezTo>
                    <a:pt x="0" y="62165"/>
                    <a:pt x="2418" y="61443"/>
                    <a:pt x="2790" y="61263"/>
                  </a:cubicBezTo>
                  <a:cubicBezTo>
                    <a:pt x="5209" y="60270"/>
                    <a:pt x="6697" y="58917"/>
                    <a:pt x="9116" y="57924"/>
                  </a:cubicBezTo>
                  <a:cubicBezTo>
                    <a:pt x="10232" y="57473"/>
                    <a:pt x="11348" y="57383"/>
                    <a:pt x="12837" y="57383"/>
                  </a:cubicBezTo>
                  <a:cubicBezTo>
                    <a:pt x="12837" y="57383"/>
                    <a:pt x="13209" y="57203"/>
                    <a:pt x="13209" y="57022"/>
                  </a:cubicBezTo>
                  <a:cubicBezTo>
                    <a:pt x="15069" y="55398"/>
                    <a:pt x="16000" y="53593"/>
                    <a:pt x="16558" y="51879"/>
                  </a:cubicBezTo>
                  <a:cubicBezTo>
                    <a:pt x="16930" y="50616"/>
                    <a:pt x="16930" y="49443"/>
                    <a:pt x="17488" y="48270"/>
                  </a:cubicBezTo>
                  <a:cubicBezTo>
                    <a:pt x="18232" y="46466"/>
                    <a:pt x="19534" y="44751"/>
                    <a:pt x="21209" y="43127"/>
                  </a:cubicBezTo>
                  <a:cubicBezTo>
                    <a:pt x="21395" y="42766"/>
                    <a:pt x="21767" y="42496"/>
                    <a:pt x="22139" y="42225"/>
                  </a:cubicBezTo>
                  <a:cubicBezTo>
                    <a:pt x="22697" y="41864"/>
                    <a:pt x="23255" y="41503"/>
                    <a:pt x="23441" y="41052"/>
                  </a:cubicBezTo>
                  <a:cubicBezTo>
                    <a:pt x="23627" y="40781"/>
                    <a:pt x="23813" y="40511"/>
                    <a:pt x="23813" y="40150"/>
                  </a:cubicBezTo>
                  <a:cubicBezTo>
                    <a:pt x="23813" y="39699"/>
                    <a:pt x="24000" y="39248"/>
                    <a:pt x="24000" y="38796"/>
                  </a:cubicBezTo>
                  <a:cubicBezTo>
                    <a:pt x="24186" y="36902"/>
                    <a:pt x="24744" y="35097"/>
                    <a:pt x="25302" y="33203"/>
                  </a:cubicBezTo>
                  <a:cubicBezTo>
                    <a:pt x="25488" y="32751"/>
                    <a:pt x="25674" y="32300"/>
                    <a:pt x="25860" y="31849"/>
                  </a:cubicBezTo>
                  <a:cubicBezTo>
                    <a:pt x="26046" y="31488"/>
                    <a:pt x="26232" y="31308"/>
                    <a:pt x="26046" y="30947"/>
                  </a:cubicBezTo>
                  <a:cubicBezTo>
                    <a:pt x="25860" y="30045"/>
                    <a:pt x="25860" y="29142"/>
                    <a:pt x="25860" y="28240"/>
                  </a:cubicBezTo>
                  <a:cubicBezTo>
                    <a:pt x="25860" y="27338"/>
                    <a:pt x="26046" y="26526"/>
                    <a:pt x="26790" y="25714"/>
                  </a:cubicBezTo>
                  <a:cubicBezTo>
                    <a:pt x="27534" y="24902"/>
                    <a:pt x="28465" y="24090"/>
                    <a:pt x="29395" y="23368"/>
                  </a:cubicBezTo>
                  <a:cubicBezTo>
                    <a:pt x="30325" y="22646"/>
                    <a:pt x="31255" y="22105"/>
                    <a:pt x="32930" y="21744"/>
                  </a:cubicBezTo>
                  <a:cubicBezTo>
                    <a:pt x="34604" y="21383"/>
                    <a:pt x="36279" y="21203"/>
                    <a:pt x="38139" y="21112"/>
                  </a:cubicBezTo>
                  <a:cubicBezTo>
                    <a:pt x="42232" y="20842"/>
                    <a:pt x="44279" y="21022"/>
                    <a:pt x="45209" y="20571"/>
                  </a:cubicBezTo>
                  <a:cubicBezTo>
                    <a:pt x="46325" y="20210"/>
                    <a:pt x="47255" y="19939"/>
                    <a:pt x="48372" y="19578"/>
                  </a:cubicBezTo>
                  <a:cubicBezTo>
                    <a:pt x="48930" y="19398"/>
                    <a:pt x="49674" y="19127"/>
                    <a:pt x="50232" y="18947"/>
                  </a:cubicBezTo>
                  <a:cubicBezTo>
                    <a:pt x="50790" y="18857"/>
                    <a:pt x="51534" y="18676"/>
                    <a:pt x="51906" y="18496"/>
                  </a:cubicBezTo>
                  <a:cubicBezTo>
                    <a:pt x="52093" y="18406"/>
                    <a:pt x="52093" y="18315"/>
                    <a:pt x="52279" y="18135"/>
                  </a:cubicBezTo>
                  <a:cubicBezTo>
                    <a:pt x="52465" y="17142"/>
                    <a:pt x="52651" y="16060"/>
                    <a:pt x="52837" y="15067"/>
                  </a:cubicBezTo>
                  <a:cubicBezTo>
                    <a:pt x="53209" y="14526"/>
                    <a:pt x="51906" y="14526"/>
                    <a:pt x="51348" y="13804"/>
                  </a:cubicBezTo>
                  <a:cubicBezTo>
                    <a:pt x="51348" y="13804"/>
                    <a:pt x="51534" y="13984"/>
                    <a:pt x="51348" y="13804"/>
                  </a:cubicBezTo>
                  <a:cubicBezTo>
                    <a:pt x="51162" y="13714"/>
                    <a:pt x="51162" y="13714"/>
                    <a:pt x="51348" y="13804"/>
                  </a:cubicBezTo>
                  <a:cubicBezTo>
                    <a:pt x="50790" y="13353"/>
                    <a:pt x="50604" y="12902"/>
                    <a:pt x="50232" y="12451"/>
                  </a:cubicBezTo>
                  <a:cubicBezTo>
                    <a:pt x="49860" y="11639"/>
                    <a:pt x="49302" y="10827"/>
                    <a:pt x="48930" y="10015"/>
                  </a:cubicBezTo>
                  <a:cubicBezTo>
                    <a:pt x="48372" y="8390"/>
                    <a:pt x="48186" y="6857"/>
                    <a:pt x="48744" y="5233"/>
                  </a:cubicBezTo>
                  <a:cubicBezTo>
                    <a:pt x="49116" y="3969"/>
                    <a:pt x="50232" y="2616"/>
                    <a:pt x="52651" y="1714"/>
                  </a:cubicBezTo>
                  <a:cubicBezTo>
                    <a:pt x="54697" y="902"/>
                    <a:pt x="57302" y="631"/>
                    <a:pt x="59906" y="631"/>
                  </a:cubicBezTo>
                  <a:cubicBezTo>
                    <a:pt x="62325" y="631"/>
                    <a:pt x="64930" y="902"/>
                    <a:pt x="66976" y="1624"/>
                  </a:cubicBezTo>
                  <a:cubicBezTo>
                    <a:pt x="69395" y="2436"/>
                    <a:pt x="70697" y="3789"/>
                    <a:pt x="71069" y="5142"/>
                  </a:cubicBezTo>
                  <a:cubicBezTo>
                    <a:pt x="71813" y="6676"/>
                    <a:pt x="71627" y="8300"/>
                    <a:pt x="71069" y="9834"/>
                  </a:cubicBezTo>
                  <a:cubicBezTo>
                    <a:pt x="70511" y="11097"/>
                    <a:pt x="69767" y="12451"/>
                    <a:pt x="68651" y="13714"/>
                  </a:cubicBezTo>
                  <a:cubicBezTo>
                    <a:pt x="68093" y="14436"/>
                    <a:pt x="66790" y="14526"/>
                    <a:pt x="67162" y="15067"/>
                  </a:cubicBezTo>
                  <a:cubicBezTo>
                    <a:pt x="67348" y="16060"/>
                    <a:pt x="67534" y="17052"/>
                    <a:pt x="67720" y="18135"/>
                  </a:cubicBezTo>
                  <a:cubicBezTo>
                    <a:pt x="67720" y="18315"/>
                    <a:pt x="67720" y="18406"/>
                    <a:pt x="67906" y="18496"/>
                  </a:cubicBezTo>
                  <a:cubicBezTo>
                    <a:pt x="68279" y="18676"/>
                    <a:pt x="69023" y="18857"/>
                    <a:pt x="69581" y="18947"/>
                  </a:cubicBezTo>
                  <a:cubicBezTo>
                    <a:pt x="70139" y="19127"/>
                    <a:pt x="70697" y="19308"/>
                    <a:pt x="71255" y="19488"/>
                  </a:cubicBezTo>
                  <a:cubicBezTo>
                    <a:pt x="72372" y="19849"/>
                    <a:pt x="73488" y="20210"/>
                    <a:pt x="74604" y="20571"/>
                  </a:cubicBezTo>
                  <a:cubicBezTo>
                    <a:pt x="74976" y="20842"/>
                    <a:pt x="75720" y="20932"/>
                    <a:pt x="79069" y="20932"/>
                  </a:cubicBezTo>
                  <a:cubicBezTo>
                    <a:pt x="82418" y="21022"/>
                    <a:pt x="86511" y="21293"/>
                    <a:pt x="89116" y="22375"/>
                  </a:cubicBezTo>
                  <a:cubicBezTo>
                    <a:pt x="90418" y="23007"/>
                    <a:pt x="91162" y="23819"/>
                    <a:pt x="92093" y="24541"/>
                  </a:cubicBezTo>
                  <a:cubicBezTo>
                    <a:pt x="92837" y="25263"/>
                    <a:pt x="93581" y="26075"/>
                    <a:pt x="93767" y="26887"/>
                  </a:cubicBezTo>
                  <a:cubicBezTo>
                    <a:pt x="93953" y="27789"/>
                    <a:pt x="94139" y="28691"/>
                    <a:pt x="93953" y="29593"/>
                  </a:cubicBezTo>
                  <a:cubicBezTo>
                    <a:pt x="93953" y="30045"/>
                    <a:pt x="93953" y="30496"/>
                    <a:pt x="93767" y="30947"/>
                  </a:cubicBezTo>
                  <a:cubicBezTo>
                    <a:pt x="93767" y="31308"/>
                    <a:pt x="93767" y="31488"/>
                    <a:pt x="93953" y="31849"/>
                  </a:cubicBezTo>
                  <a:cubicBezTo>
                    <a:pt x="94697" y="33654"/>
                    <a:pt x="95441" y="35548"/>
                    <a:pt x="95813" y="37443"/>
                  </a:cubicBezTo>
                  <a:cubicBezTo>
                    <a:pt x="96000" y="38345"/>
                    <a:pt x="96000" y="39248"/>
                    <a:pt x="96000" y="40150"/>
                  </a:cubicBezTo>
                  <a:cubicBezTo>
                    <a:pt x="96000" y="40872"/>
                    <a:pt x="96744" y="41684"/>
                    <a:pt x="97674" y="42225"/>
                  </a:cubicBezTo>
                  <a:cubicBezTo>
                    <a:pt x="98790" y="42766"/>
                    <a:pt x="99348" y="43669"/>
                    <a:pt x="99906" y="44390"/>
                  </a:cubicBezTo>
                  <a:cubicBezTo>
                    <a:pt x="100651" y="45203"/>
                    <a:pt x="101209" y="46105"/>
                    <a:pt x="101767" y="47007"/>
                  </a:cubicBezTo>
                  <a:cubicBezTo>
                    <a:pt x="102511" y="48360"/>
                    <a:pt x="102883" y="49714"/>
                    <a:pt x="103255" y="51157"/>
                  </a:cubicBezTo>
                  <a:cubicBezTo>
                    <a:pt x="103627" y="53142"/>
                    <a:pt x="104744" y="55218"/>
                    <a:pt x="106604" y="57022"/>
                  </a:cubicBezTo>
                  <a:cubicBezTo>
                    <a:pt x="106976" y="57563"/>
                    <a:pt x="109209" y="57293"/>
                    <a:pt x="110511" y="57834"/>
                  </a:cubicBezTo>
                  <a:cubicBezTo>
                    <a:pt x="112372" y="58556"/>
                    <a:pt x="113674" y="59548"/>
                    <a:pt x="115162" y="60360"/>
                  </a:cubicBezTo>
                  <a:cubicBezTo>
                    <a:pt x="115906" y="60812"/>
                    <a:pt x="116651" y="61172"/>
                    <a:pt x="117581" y="61533"/>
                  </a:cubicBezTo>
                  <a:cubicBezTo>
                    <a:pt x="117953" y="61624"/>
                    <a:pt x="119627" y="62165"/>
                    <a:pt x="118325" y="62255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Shape 165"/>
          <p:cNvSpPr txBox="1"/>
          <p:nvPr>
            <p:ph idx="1" type="body"/>
          </p:nvPr>
        </p:nvSpPr>
        <p:spPr>
          <a:xfrm>
            <a:off x="844425" y="1534256"/>
            <a:ext cx="2804699" cy="332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White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 the color of milk and fresh snow, the color produced by the combination of all the colors of the visible spectrum.</a:t>
            </a:r>
          </a:p>
        </p:txBody>
      </p:sp>
      <p:sp>
        <p:nvSpPr>
          <p:cNvPr id="166" name="Shape 166"/>
          <p:cNvSpPr txBox="1"/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 CAN ALSO SPLIT YOUR CONTENT</a:t>
            </a:r>
          </a:p>
        </p:txBody>
      </p:sp>
      <p:sp>
        <p:nvSpPr>
          <p:cNvPr id="167" name="Shape 167"/>
          <p:cNvSpPr txBox="1"/>
          <p:nvPr>
            <p:ph idx="2" type="body"/>
          </p:nvPr>
        </p:nvSpPr>
        <p:spPr>
          <a:xfrm>
            <a:off x="3818122" y="1534256"/>
            <a:ext cx="2804699" cy="332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Black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</a:p>
        </p:txBody>
      </p:sp>
      <p:sp>
        <p:nvSpPr>
          <p:cNvPr id="168" name="Shape 168"/>
          <p:cNvSpPr txBox="1"/>
          <p:nvPr>
            <p:ph idx="12" type="sldNum"/>
          </p:nvPr>
        </p:nvSpPr>
        <p:spPr>
          <a:xfrm>
            <a:off x="-75" y="0"/>
            <a:ext cx="669599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grpSp>
        <p:nvGrpSpPr>
          <p:cNvPr id="169" name="Shape 169"/>
          <p:cNvGrpSpPr/>
          <p:nvPr/>
        </p:nvGrpSpPr>
        <p:grpSpPr>
          <a:xfrm>
            <a:off x="7420346" y="301100"/>
            <a:ext cx="433800" cy="433800"/>
            <a:chOff x="5444475" y="717525"/>
            <a:chExt cx="433800" cy="433800"/>
          </a:xfrm>
        </p:grpSpPr>
        <p:sp>
          <p:nvSpPr>
            <p:cNvPr id="170" name="Shape 170"/>
            <p:cNvSpPr/>
            <p:nvPr/>
          </p:nvSpPr>
          <p:spPr>
            <a:xfrm>
              <a:off x="5444475" y="71752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5557157" y="830207"/>
              <a:ext cx="208199" cy="208199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5606247" y="879297"/>
              <a:ext cx="110099" cy="110099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" name="Shape 173"/>
          <p:cNvGrpSpPr/>
          <p:nvPr/>
        </p:nvGrpSpPr>
        <p:grpSpPr>
          <a:xfrm>
            <a:off x="7854139" y="1321325"/>
            <a:ext cx="433800" cy="433800"/>
            <a:chOff x="5382800" y="412975"/>
            <a:chExt cx="433800" cy="433800"/>
          </a:xfrm>
        </p:grpSpPr>
        <p:sp>
          <p:nvSpPr>
            <p:cNvPr id="174" name="Shape 174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5495482" y="525657"/>
              <a:ext cx="208199" cy="208199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5544572" y="574747"/>
              <a:ext cx="110099" cy="110099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 TWO OR THREE COLUMNS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844425" y="1548525"/>
            <a:ext cx="1918799" cy="322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Yellow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 the color of gold, butter and ripe lemons. In the spectrum of visible light, yellow is found between green and orange.</a:t>
            </a:r>
          </a:p>
        </p:txBody>
      </p:sp>
      <p:sp>
        <p:nvSpPr>
          <p:cNvPr id="183" name="Shape 183"/>
          <p:cNvSpPr txBox="1"/>
          <p:nvPr>
            <p:ph idx="2" type="body"/>
          </p:nvPr>
        </p:nvSpPr>
        <p:spPr>
          <a:xfrm>
            <a:off x="2861613" y="1548525"/>
            <a:ext cx="1918799" cy="322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Blue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 the colour of the clear sky and the deep sea. It is located between violet and green on the optical spectrum.</a:t>
            </a:r>
          </a:p>
        </p:txBody>
      </p:sp>
      <p:sp>
        <p:nvSpPr>
          <p:cNvPr id="184" name="Shape 184"/>
          <p:cNvSpPr txBox="1"/>
          <p:nvPr>
            <p:ph idx="3" type="body"/>
          </p:nvPr>
        </p:nvSpPr>
        <p:spPr>
          <a:xfrm>
            <a:off x="4878801" y="1548525"/>
            <a:ext cx="1918799" cy="322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Red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Is the color of blood, and because of this it has historically been associated with sacrifice, danger and courage.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 txBox="1"/>
          <p:nvPr>
            <p:ph idx="12" type="sldNum"/>
          </p:nvPr>
        </p:nvSpPr>
        <p:spPr>
          <a:xfrm>
            <a:off x="-75" y="0"/>
            <a:ext cx="669599" cy="1139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grpSp>
        <p:nvGrpSpPr>
          <p:cNvPr id="186" name="Shape 186"/>
          <p:cNvGrpSpPr/>
          <p:nvPr/>
        </p:nvGrpSpPr>
        <p:grpSpPr>
          <a:xfrm>
            <a:off x="6853597" y="570123"/>
            <a:ext cx="1922108" cy="4205380"/>
            <a:chOff x="6310600" y="1679550"/>
            <a:chExt cx="883850" cy="1933775"/>
          </a:xfrm>
        </p:grpSpPr>
        <p:sp>
          <p:nvSpPr>
            <p:cNvPr id="187" name="Shape 187"/>
            <p:cNvSpPr/>
            <p:nvPr/>
          </p:nvSpPr>
          <p:spPr>
            <a:xfrm>
              <a:off x="6310600" y="1679550"/>
              <a:ext cx="883850" cy="1933775"/>
            </a:xfrm>
            <a:custGeom>
              <a:pathLst>
                <a:path extrusionOk="0" h="77351" w="35354">
                  <a:moveTo>
                    <a:pt x="17860" y="37487"/>
                  </a:moveTo>
                  <a:lnTo>
                    <a:pt x="17799" y="39376"/>
                  </a:lnTo>
                  <a:lnTo>
                    <a:pt x="17738" y="41327"/>
                  </a:lnTo>
                  <a:lnTo>
                    <a:pt x="17738" y="41815"/>
                  </a:lnTo>
                  <a:lnTo>
                    <a:pt x="17738" y="41876"/>
                  </a:lnTo>
                  <a:lnTo>
                    <a:pt x="17677" y="42302"/>
                  </a:lnTo>
                  <a:lnTo>
                    <a:pt x="17616" y="39925"/>
                  </a:lnTo>
                  <a:lnTo>
                    <a:pt x="17555" y="37487"/>
                  </a:lnTo>
                  <a:close/>
                  <a:moveTo>
                    <a:pt x="17677" y="44436"/>
                  </a:moveTo>
                  <a:lnTo>
                    <a:pt x="17738" y="45837"/>
                  </a:lnTo>
                  <a:lnTo>
                    <a:pt x="17799" y="47178"/>
                  </a:lnTo>
                  <a:lnTo>
                    <a:pt x="17799" y="48641"/>
                  </a:lnTo>
                  <a:lnTo>
                    <a:pt x="17738" y="50043"/>
                  </a:lnTo>
                  <a:lnTo>
                    <a:pt x="17738" y="51628"/>
                  </a:lnTo>
                  <a:lnTo>
                    <a:pt x="17799" y="53213"/>
                  </a:lnTo>
                  <a:lnTo>
                    <a:pt x="17982" y="54737"/>
                  </a:lnTo>
                  <a:lnTo>
                    <a:pt x="18043" y="55102"/>
                  </a:lnTo>
                  <a:lnTo>
                    <a:pt x="17982" y="55529"/>
                  </a:lnTo>
                  <a:lnTo>
                    <a:pt x="17921" y="56321"/>
                  </a:lnTo>
                  <a:lnTo>
                    <a:pt x="17799" y="57967"/>
                  </a:lnTo>
                  <a:lnTo>
                    <a:pt x="17738" y="59552"/>
                  </a:lnTo>
                  <a:lnTo>
                    <a:pt x="17677" y="61198"/>
                  </a:lnTo>
                  <a:lnTo>
                    <a:pt x="17738" y="62782"/>
                  </a:lnTo>
                  <a:lnTo>
                    <a:pt x="17860" y="64306"/>
                  </a:lnTo>
                  <a:lnTo>
                    <a:pt x="17982" y="65891"/>
                  </a:lnTo>
                  <a:lnTo>
                    <a:pt x="18104" y="67476"/>
                  </a:lnTo>
                  <a:lnTo>
                    <a:pt x="18165" y="69061"/>
                  </a:lnTo>
                  <a:lnTo>
                    <a:pt x="18104" y="70828"/>
                  </a:lnTo>
                  <a:lnTo>
                    <a:pt x="18104" y="71438"/>
                  </a:lnTo>
                  <a:lnTo>
                    <a:pt x="18104" y="71743"/>
                  </a:lnTo>
                  <a:lnTo>
                    <a:pt x="18043" y="71986"/>
                  </a:lnTo>
                  <a:lnTo>
                    <a:pt x="17677" y="72535"/>
                  </a:lnTo>
                  <a:lnTo>
                    <a:pt x="17616" y="72474"/>
                  </a:lnTo>
                  <a:lnTo>
                    <a:pt x="17555" y="72352"/>
                  </a:lnTo>
                  <a:lnTo>
                    <a:pt x="17433" y="72108"/>
                  </a:lnTo>
                  <a:lnTo>
                    <a:pt x="17311" y="71864"/>
                  </a:lnTo>
                  <a:lnTo>
                    <a:pt x="17251" y="71743"/>
                  </a:lnTo>
                  <a:lnTo>
                    <a:pt x="17251" y="71499"/>
                  </a:lnTo>
                  <a:lnTo>
                    <a:pt x="17251" y="71133"/>
                  </a:lnTo>
                  <a:lnTo>
                    <a:pt x="17251" y="69792"/>
                  </a:lnTo>
                  <a:lnTo>
                    <a:pt x="17251" y="68329"/>
                  </a:lnTo>
                  <a:lnTo>
                    <a:pt x="17311" y="66805"/>
                  </a:lnTo>
                  <a:lnTo>
                    <a:pt x="17433" y="65221"/>
                  </a:lnTo>
                  <a:lnTo>
                    <a:pt x="17616" y="63636"/>
                  </a:lnTo>
                  <a:lnTo>
                    <a:pt x="17677" y="62051"/>
                  </a:lnTo>
                  <a:lnTo>
                    <a:pt x="17677" y="60405"/>
                  </a:lnTo>
                  <a:lnTo>
                    <a:pt x="17616" y="58820"/>
                  </a:lnTo>
                  <a:lnTo>
                    <a:pt x="17494" y="57175"/>
                  </a:lnTo>
                  <a:lnTo>
                    <a:pt x="17372" y="55529"/>
                  </a:lnTo>
                  <a:lnTo>
                    <a:pt x="17311" y="55163"/>
                  </a:lnTo>
                  <a:lnTo>
                    <a:pt x="17372" y="54798"/>
                  </a:lnTo>
                  <a:lnTo>
                    <a:pt x="17433" y="54066"/>
                  </a:lnTo>
                  <a:lnTo>
                    <a:pt x="17616" y="52481"/>
                  </a:lnTo>
                  <a:lnTo>
                    <a:pt x="17677" y="50897"/>
                  </a:lnTo>
                  <a:lnTo>
                    <a:pt x="17616" y="49129"/>
                  </a:lnTo>
                  <a:lnTo>
                    <a:pt x="17555" y="48215"/>
                  </a:lnTo>
                  <a:lnTo>
                    <a:pt x="17555" y="47300"/>
                  </a:lnTo>
                  <a:lnTo>
                    <a:pt x="17616" y="45898"/>
                  </a:lnTo>
                  <a:lnTo>
                    <a:pt x="17677" y="44436"/>
                  </a:lnTo>
                  <a:close/>
                  <a:moveTo>
                    <a:pt x="17555" y="1"/>
                  </a:moveTo>
                  <a:lnTo>
                    <a:pt x="16824" y="123"/>
                  </a:lnTo>
                  <a:lnTo>
                    <a:pt x="16214" y="245"/>
                  </a:lnTo>
                  <a:lnTo>
                    <a:pt x="15666" y="488"/>
                  </a:lnTo>
                  <a:lnTo>
                    <a:pt x="15178" y="854"/>
                  </a:lnTo>
                  <a:lnTo>
                    <a:pt x="14751" y="1281"/>
                  </a:lnTo>
                  <a:lnTo>
                    <a:pt x="14508" y="1586"/>
                  </a:lnTo>
                  <a:lnTo>
                    <a:pt x="14325" y="1951"/>
                  </a:lnTo>
                  <a:lnTo>
                    <a:pt x="14020" y="2683"/>
                  </a:lnTo>
                  <a:lnTo>
                    <a:pt x="13837" y="3475"/>
                  </a:lnTo>
                  <a:lnTo>
                    <a:pt x="13776" y="4268"/>
                  </a:lnTo>
                  <a:lnTo>
                    <a:pt x="13776" y="5060"/>
                  </a:lnTo>
                  <a:lnTo>
                    <a:pt x="13837" y="5852"/>
                  </a:lnTo>
                  <a:lnTo>
                    <a:pt x="13959" y="6645"/>
                  </a:lnTo>
                  <a:lnTo>
                    <a:pt x="14142" y="7376"/>
                  </a:lnTo>
                  <a:lnTo>
                    <a:pt x="14386" y="8108"/>
                  </a:lnTo>
                  <a:lnTo>
                    <a:pt x="14751" y="8839"/>
                  </a:lnTo>
                  <a:lnTo>
                    <a:pt x="15056" y="9388"/>
                  </a:lnTo>
                  <a:lnTo>
                    <a:pt x="15300" y="9631"/>
                  </a:lnTo>
                  <a:lnTo>
                    <a:pt x="15544" y="9875"/>
                  </a:lnTo>
                  <a:lnTo>
                    <a:pt x="15605" y="9997"/>
                  </a:lnTo>
                  <a:lnTo>
                    <a:pt x="15605" y="10119"/>
                  </a:lnTo>
                  <a:lnTo>
                    <a:pt x="15605" y="10424"/>
                  </a:lnTo>
                  <a:lnTo>
                    <a:pt x="15605" y="11155"/>
                  </a:lnTo>
                  <a:lnTo>
                    <a:pt x="15544" y="11399"/>
                  </a:lnTo>
                  <a:lnTo>
                    <a:pt x="15422" y="11643"/>
                  </a:lnTo>
                  <a:lnTo>
                    <a:pt x="15239" y="11887"/>
                  </a:lnTo>
                  <a:lnTo>
                    <a:pt x="15056" y="12070"/>
                  </a:lnTo>
                  <a:lnTo>
                    <a:pt x="14690" y="12252"/>
                  </a:lnTo>
                  <a:lnTo>
                    <a:pt x="14325" y="12313"/>
                  </a:lnTo>
                  <a:lnTo>
                    <a:pt x="13532" y="12496"/>
                  </a:lnTo>
                  <a:lnTo>
                    <a:pt x="12801" y="12740"/>
                  </a:lnTo>
                  <a:lnTo>
                    <a:pt x="12069" y="12984"/>
                  </a:lnTo>
                  <a:lnTo>
                    <a:pt x="11399" y="13350"/>
                  </a:lnTo>
                  <a:lnTo>
                    <a:pt x="10729" y="13776"/>
                  </a:lnTo>
                  <a:lnTo>
                    <a:pt x="10180" y="14325"/>
                  </a:lnTo>
                  <a:lnTo>
                    <a:pt x="9753" y="14873"/>
                  </a:lnTo>
                  <a:lnTo>
                    <a:pt x="9570" y="15239"/>
                  </a:lnTo>
                  <a:lnTo>
                    <a:pt x="9388" y="15544"/>
                  </a:lnTo>
                  <a:lnTo>
                    <a:pt x="9266" y="15971"/>
                  </a:lnTo>
                  <a:lnTo>
                    <a:pt x="9205" y="16336"/>
                  </a:lnTo>
                  <a:lnTo>
                    <a:pt x="9144" y="16946"/>
                  </a:lnTo>
                  <a:lnTo>
                    <a:pt x="9083" y="17555"/>
                  </a:lnTo>
                  <a:lnTo>
                    <a:pt x="9022" y="18348"/>
                  </a:lnTo>
                  <a:lnTo>
                    <a:pt x="8961" y="19140"/>
                  </a:lnTo>
                  <a:lnTo>
                    <a:pt x="8778" y="19932"/>
                  </a:lnTo>
                  <a:lnTo>
                    <a:pt x="8108" y="23102"/>
                  </a:lnTo>
                  <a:lnTo>
                    <a:pt x="7803" y="24687"/>
                  </a:lnTo>
                  <a:lnTo>
                    <a:pt x="7742" y="25235"/>
                  </a:lnTo>
                  <a:lnTo>
                    <a:pt x="7559" y="25784"/>
                  </a:lnTo>
                  <a:lnTo>
                    <a:pt x="7376" y="26211"/>
                  </a:lnTo>
                  <a:lnTo>
                    <a:pt x="7071" y="26637"/>
                  </a:lnTo>
                  <a:lnTo>
                    <a:pt x="6767" y="27003"/>
                  </a:lnTo>
                  <a:lnTo>
                    <a:pt x="6523" y="27430"/>
                  </a:lnTo>
                  <a:lnTo>
                    <a:pt x="6218" y="27917"/>
                  </a:lnTo>
                  <a:lnTo>
                    <a:pt x="5974" y="28405"/>
                  </a:lnTo>
                  <a:lnTo>
                    <a:pt x="5608" y="29502"/>
                  </a:lnTo>
                  <a:lnTo>
                    <a:pt x="5304" y="30599"/>
                  </a:lnTo>
                  <a:lnTo>
                    <a:pt x="5060" y="31696"/>
                  </a:lnTo>
                  <a:lnTo>
                    <a:pt x="4755" y="33037"/>
                  </a:lnTo>
                  <a:lnTo>
                    <a:pt x="4572" y="33647"/>
                  </a:lnTo>
                  <a:lnTo>
                    <a:pt x="4389" y="34256"/>
                  </a:lnTo>
                  <a:lnTo>
                    <a:pt x="4267" y="34561"/>
                  </a:lnTo>
                  <a:lnTo>
                    <a:pt x="4085" y="34927"/>
                  </a:lnTo>
                  <a:lnTo>
                    <a:pt x="4024" y="35049"/>
                  </a:lnTo>
                  <a:lnTo>
                    <a:pt x="3902" y="35110"/>
                  </a:lnTo>
                  <a:lnTo>
                    <a:pt x="3597" y="35110"/>
                  </a:lnTo>
                  <a:lnTo>
                    <a:pt x="3292" y="35232"/>
                  </a:lnTo>
                  <a:lnTo>
                    <a:pt x="2987" y="35354"/>
                  </a:lnTo>
                  <a:lnTo>
                    <a:pt x="2683" y="35536"/>
                  </a:lnTo>
                  <a:lnTo>
                    <a:pt x="2439" y="35719"/>
                  </a:lnTo>
                  <a:lnTo>
                    <a:pt x="1890" y="36268"/>
                  </a:lnTo>
                  <a:lnTo>
                    <a:pt x="1464" y="36755"/>
                  </a:lnTo>
                  <a:lnTo>
                    <a:pt x="1037" y="37243"/>
                  </a:lnTo>
                  <a:lnTo>
                    <a:pt x="793" y="37426"/>
                  </a:lnTo>
                  <a:lnTo>
                    <a:pt x="488" y="37609"/>
                  </a:lnTo>
                  <a:lnTo>
                    <a:pt x="245" y="37792"/>
                  </a:lnTo>
                  <a:lnTo>
                    <a:pt x="123" y="37914"/>
                  </a:lnTo>
                  <a:lnTo>
                    <a:pt x="1" y="38036"/>
                  </a:lnTo>
                  <a:lnTo>
                    <a:pt x="1" y="38218"/>
                  </a:lnTo>
                  <a:lnTo>
                    <a:pt x="123" y="38401"/>
                  </a:lnTo>
                  <a:lnTo>
                    <a:pt x="366" y="38523"/>
                  </a:lnTo>
                  <a:lnTo>
                    <a:pt x="671" y="38523"/>
                  </a:lnTo>
                  <a:lnTo>
                    <a:pt x="976" y="38462"/>
                  </a:lnTo>
                  <a:lnTo>
                    <a:pt x="1220" y="38401"/>
                  </a:lnTo>
                  <a:lnTo>
                    <a:pt x="1464" y="38218"/>
                  </a:lnTo>
                  <a:lnTo>
                    <a:pt x="1646" y="38036"/>
                  </a:lnTo>
                  <a:lnTo>
                    <a:pt x="1829" y="37853"/>
                  </a:lnTo>
                  <a:lnTo>
                    <a:pt x="1890" y="37792"/>
                  </a:lnTo>
                  <a:lnTo>
                    <a:pt x="1951" y="37792"/>
                  </a:lnTo>
                  <a:lnTo>
                    <a:pt x="1890" y="38036"/>
                  </a:lnTo>
                  <a:lnTo>
                    <a:pt x="1829" y="38218"/>
                  </a:lnTo>
                  <a:lnTo>
                    <a:pt x="1403" y="39011"/>
                  </a:lnTo>
                  <a:lnTo>
                    <a:pt x="915" y="39803"/>
                  </a:lnTo>
                  <a:lnTo>
                    <a:pt x="427" y="40596"/>
                  </a:lnTo>
                  <a:lnTo>
                    <a:pt x="366" y="40778"/>
                  </a:lnTo>
                  <a:lnTo>
                    <a:pt x="305" y="40961"/>
                  </a:lnTo>
                  <a:lnTo>
                    <a:pt x="366" y="41144"/>
                  </a:lnTo>
                  <a:lnTo>
                    <a:pt x="488" y="41266"/>
                  </a:lnTo>
                  <a:lnTo>
                    <a:pt x="671" y="41266"/>
                  </a:lnTo>
                  <a:lnTo>
                    <a:pt x="854" y="41144"/>
                  </a:lnTo>
                  <a:lnTo>
                    <a:pt x="1098" y="40900"/>
                  </a:lnTo>
                  <a:lnTo>
                    <a:pt x="2012" y="39620"/>
                  </a:lnTo>
                  <a:lnTo>
                    <a:pt x="1281" y="41083"/>
                  </a:lnTo>
                  <a:lnTo>
                    <a:pt x="1098" y="41510"/>
                  </a:lnTo>
                  <a:lnTo>
                    <a:pt x="1037" y="41754"/>
                  </a:lnTo>
                  <a:lnTo>
                    <a:pt x="1037" y="41997"/>
                  </a:lnTo>
                  <a:lnTo>
                    <a:pt x="1098" y="42119"/>
                  </a:lnTo>
                  <a:lnTo>
                    <a:pt x="1220" y="42241"/>
                  </a:lnTo>
                  <a:lnTo>
                    <a:pt x="1403" y="42241"/>
                  </a:lnTo>
                  <a:lnTo>
                    <a:pt x="1525" y="42180"/>
                  </a:lnTo>
                  <a:lnTo>
                    <a:pt x="1707" y="42058"/>
                  </a:lnTo>
                  <a:lnTo>
                    <a:pt x="1829" y="41936"/>
                  </a:lnTo>
                  <a:lnTo>
                    <a:pt x="2012" y="41571"/>
                  </a:lnTo>
                  <a:lnTo>
                    <a:pt x="2317" y="40839"/>
                  </a:lnTo>
                  <a:lnTo>
                    <a:pt x="2561" y="40230"/>
                  </a:lnTo>
                  <a:lnTo>
                    <a:pt x="2744" y="39925"/>
                  </a:lnTo>
                  <a:lnTo>
                    <a:pt x="2926" y="39620"/>
                  </a:lnTo>
                  <a:lnTo>
                    <a:pt x="2866" y="39925"/>
                  </a:lnTo>
                  <a:lnTo>
                    <a:pt x="2805" y="40230"/>
                  </a:lnTo>
                  <a:lnTo>
                    <a:pt x="2561" y="40778"/>
                  </a:lnTo>
                  <a:lnTo>
                    <a:pt x="2256" y="41571"/>
                  </a:lnTo>
                  <a:lnTo>
                    <a:pt x="2134" y="41876"/>
                  </a:lnTo>
                  <a:lnTo>
                    <a:pt x="2134" y="42058"/>
                  </a:lnTo>
                  <a:lnTo>
                    <a:pt x="2195" y="42241"/>
                  </a:lnTo>
                  <a:lnTo>
                    <a:pt x="2317" y="42363"/>
                  </a:lnTo>
                  <a:lnTo>
                    <a:pt x="2622" y="42363"/>
                  </a:lnTo>
                  <a:lnTo>
                    <a:pt x="2744" y="42241"/>
                  </a:lnTo>
                  <a:lnTo>
                    <a:pt x="2926" y="41997"/>
                  </a:lnTo>
                  <a:lnTo>
                    <a:pt x="3109" y="41693"/>
                  </a:lnTo>
                  <a:lnTo>
                    <a:pt x="3414" y="40900"/>
                  </a:lnTo>
                  <a:lnTo>
                    <a:pt x="3719" y="40108"/>
                  </a:lnTo>
                  <a:lnTo>
                    <a:pt x="3597" y="40717"/>
                  </a:lnTo>
                  <a:lnTo>
                    <a:pt x="3536" y="41022"/>
                  </a:lnTo>
                  <a:lnTo>
                    <a:pt x="3536" y="41388"/>
                  </a:lnTo>
                  <a:lnTo>
                    <a:pt x="3536" y="41571"/>
                  </a:lnTo>
                  <a:lnTo>
                    <a:pt x="3597" y="41754"/>
                  </a:lnTo>
                  <a:lnTo>
                    <a:pt x="3780" y="41815"/>
                  </a:lnTo>
                  <a:lnTo>
                    <a:pt x="3902" y="41815"/>
                  </a:lnTo>
                  <a:lnTo>
                    <a:pt x="3963" y="41754"/>
                  </a:lnTo>
                  <a:lnTo>
                    <a:pt x="4085" y="41632"/>
                  </a:lnTo>
                  <a:lnTo>
                    <a:pt x="4206" y="41449"/>
                  </a:lnTo>
                  <a:lnTo>
                    <a:pt x="4328" y="41144"/>
                  </a:lnTo>
                  <a:lnTo>
                    <a:pt x="4694" y="39864"/>
                  </a:lnTo>
                  <a:lnTo>
                    <a:pt x="4938" y="39316"/>
                  </a:lnTo>
                  <a:lnTo>
                    <a:pt x="5243" y="38767"/>
                  </a:lnTo>
                  <a:lnTo>
                    <a:pt x="5547" y="37975"/>
                  </a:lnTo>
                  <a:lnTo>
                    <a:pt x="5730" y="37548"/>
                  </a:lnTo>
                  <a:lnTo>
                    <a:pt x="5852" y="37121"/>
                  </a:lnTo>
                  <a:lnTo>
                    <a:pt x="5852" y="36755"/>
                  </a:lnTo>
                  <a:lnTo>
                    <a:pt x="5852" y="36390"/>
                  </a:lnTo>
                  <a:lnTo>
                    <a:pt x="5791" y="36329"/>
                  </a:lnTo>
                  <a:lnTo>
                    <a:pt x="5791" y="36268"/>
                  </a:lnTo>
                  <a:lnTo>
                    <a:pt x="5913" y="36085"/>
                  </a:lnTo>
                  <a:lnTo>
                    <a:pt x="6218" y="35597"/>
                  </a:lnTo>
                  <a:lnTo>
                    <a:pt x="7620" y="33464"/>
                  </a:lnTo>
                  <a:lnTo>
                    <a:pt x="8351" y="32245"/>
                  </a:lnTo>
                  <a:lnTo>
                    <a:pt x="9083" y="30965"/>
                  </a:lnTo>
                  <a:lnTo>
                    <a:pt x="9388" y="30355"/>
                  </a:lnTo>
                  <a:lnTo>
                    <a:pt x="9692" y="29746"/>
                  </a:lnTo>
                  <a:lnTo>
                    <a:pt x="9936" y="29075"/>
                  </a:lnTo>
                  <a:lnTo>
                    <a:pt x="10119" y="28405"/>
                  </a:lnTo>
                  <a:lnTo>
                    <a:pt x="10241" y="27673"/>
                  </a:lnTo>
                  <a:lnTo>
                    <a:pt x="10363" y="27369"/>
                  </a:lnTo>
                  <a:lnTo>
                    <a:pt x="10546" y="27003"/>
                  </a:lnTo>
                  <a:lnTo>
                    <a:pt x="10911" y="26333"/>
                  </a:lnTo>
                  <a:lnTo>
                    <a:pt x="11277" y="25601"/>
                  </a:lnTo>
                  <a:lnTo>
                    <a:pt x="11765" y="24321"/>
                  </a:lnTo>
                  <a:lnTo>
                    <a:pt x="12252" y="22980"/>
                  </a:lnTo>
                  <a:lnTo>
                    <a:pt x="12496" y="24016"/>
                  </a:lnTo>
                  <a:lnTo>
                    <a:pt x="12740" y="25113"/>
                  </a:lnTo>
                  <a:lnTo>
                    <a:pt x="12862" y="25662"/>
                  </a:lnTo>
                  <a:lnTo>
                    <a:pt x="12923" y="26272"/>
                  </a:lnTo>
                  <a:lnTo>
                    <a:pt x="12923" y="26881"/>
                  </a:lnTo>
                  <a:lnTo>
                    <a:pt x="12801" y="27430"/>
                  </a:lnTo>
                  <a:lnTo>
                    <a:pt x="12618" y="28222"/>
                  </a:lnTo>
                  <a:lnTo>
                    <a:pt x="12374" y="29014"/>
                  </a:lnTo>
                  <a:lnTo>
                    <a:pt x="11765" y="30477"/>
                  </a:lnTo>
                  <a:lnTo>
                    <a:pt x="11155" y="32001"/>
                  </a:lnTo>
                  <a:lnTo>
                    <a:pt x="10729" y="33525"/>
                  </a:lnTo>
                  <a:lnTo>
                    <a:pt x="10546" y="34317"/>
                  </a:lnTo>
                  <a:lnTo>
                    <a:pt x="10363" y="35171"/>
                  </a:lnTo>
                  <a:lnTo>
                    <a:pt x="10302" y="35963"/>
                  </a:lnTo>
                  <a:lnTo>
                    <a:pt x="10241" y="36755"/>
                  </a:lnTo>
                  <a:lnTo>
                    <a:pt x="10180" y="37609"/>
                  </a:lnTo>
                  <a:lnTo>
                    <a:pt x="10241" y="38401"/>
                  </a:lnTo>
                  <a:lnTo>
                    <a:pt x="10302" y="39255"/>
                  </a:lnTo>
                  <a:lnTo>
                    <a:pt x="10424" y="40047"/>
                  </a:lnTo>
                  <a:lnTo>
                    <a:pt x="10668" y="41693"/>
                  </a:lnTo>
                  <a:lnTo>
                    <a:pt x="11033" y="43338"/>
                  </a:lnTo>
                  <a:lnTo>
                    <a:pt x="11948" y="46508"/>
                  </a:lnTo>
                  <a:lnTo>
                    <a:pt x="12374" y="48093"/>
                  </a:lnTo>
                  <a:lnTo>
                    <a:pt x="12740" y="49678"/>
                  </a:lnTo>
                  <a:lnTo>
                    <a:pt x="12984" y="51323"/>
                  </a:lnTo>
                  <a:lnTo>
                    <a:pt x="13045" y="52116"/>
                  </a:lnTo>
                  <a:lnTo>
                    <a:pt x="13106" y="52908"/>
                  </a:lnTo>
                  <a:lnTo>
                    <a:pt x="13045" y="54249"/>
                  </a:lnTo>
                  <a:lnTo>
                    <a:pt x="12984" y="55529"/>
                  </a:lnTo>
                  <a:lnTo>
                    <a:pt x="12801" y="57175"/>
                  </a:lnTo>
                  <a:lnTo>
                    <a:pt x="12679" y="58028"/>
                  </a:lnTo>
                  <a:lnTo>
                    <a:pt x="12618" y="58820"/>
                  </a:lnTo>
                  <a:lnTo>
                    <a:pt x="12618" y="59674"/>
                  </a:lnTo>
                  <a:lnTo>
                    <a:pt x="12679" y="60527"/>
                  </a:lnTo>
                  <a:lnTo>
                    <a:pt x="12801" y="61320"/>
                  </a:lnTo>
                  <a:lnTo>
                    <a:pt x="12923" y="62173"/>
                  </a:lnTo>
                  <a:lnTo>
                    <a:pt x="13289" y="63819"/>
                  </a:lnTo>
                  <a:lnTo>
                    <a:pt x="13654" y="65464"/>
                  </a:lnTo>
                  <a:lnTo>
                    <a:pt x="14447" y="68756"/>
                  </a:lnTo>
                  <a:lnTo>
                    <a:pt x="14812" y="70402"/>
                  </a:lnTo>
                  <a:lnTo>
                    <a:pt x="14934" y="71255"/>
                  </a:lnTo>
                  <a:lnTo>
                    <a:pt x="15056" y="72047"/>
                  </a:lnTo>
                  <a:lnTo>
                    <a:pt x="15117" y="72474"/>
                  </a:lnTo>
                  <a:lnTo>
                    <a:pt x="15056" y="72840"/>
                  </a:lnTo>
                  <a:lnTo>
                    <a:pt x="14873" y="73632"/>
                  </a:lnTo>
                  <a:lnTo>
                    <a:pt x="14569" y="74363"/>
                  </a:lnTo>
                  <a:lnTo>
                    <a:pt x="14203" y="75034"/>
                  </a:lnTo>
                  <a:lnTo>
                    <a:pt x="13837" y="75522"/>
                  </a:lnTo>
                  <a:lnTo>
                    <a:pt x="13410" y="75887"/>
                  </a:lnTo>
                  <a:lnTo>
                    <a:pt x="13289" y="76070"/>
                  </a:lnTo>
                  <a:lnTo>
                    <a:pt x="13289" y="76253"/>
                  </a:lnTo>
                  <a:lnTo>
                    <a:pt x="13289" y="76497"/>
                  </a:lnTo>
                  <a:lnTo>
                    <a:pt x="13410" y="76619"/>
                  </a:lnTo>
                  <a:lnTo>
                    <a:pt x="13593" y="76741"/>
                  </a:lnTo>
                  <a:lnTo>
                    <a:pt x="13776" y="76802"/>
                  </a:lnTo>
                  <a:lnTo>
                    <a:pt x="14264" y="76802"/>
                  </a:lnTo>
                  <a:lnTo>
                    <a:pt x="14508" y="76984"/>
                  </a:lnTo>
                  <a:lnTo>
                    <a:pt x="14812" y="77045"/>
                  </a:lnTo>
                  <a:lnTo>
                    <a:pt x="15239" y="77167"/>
                  </a:lnTo>
                  <a:lnTo>
                    <a:pt x="15605" y="77167"/>
                  </a:lnTo>
                  <a:lnTo>
                    <a:pt x="15971" y="77106"/>
                  </a:lnTo>
                  <a:lnTo>
                    <a:pt x="16092" y="77106"/>
                  </a:lnTo>
                  <a:lnTo>
                    <a:pt x="16214" y="77167"/>
                  </a:lnTo>
                  <a:lnTo>
                    <a:pt x="16397" y="77289"/>
                  </a:lnTo>
                  <a:lnTo>
                    <a:pt x="16580" y="77289"/>
                  </a:lnTo>
                  <a:lnTo>
                    <a:pt x="16946" y="77350"/>
                  </a:lnTo>
                  <a:lnTo>
                    <a:pt x="17311" y="77289"/>
                  </a:lnTo>
                  <a:lnTo>
                    <a:pt x="17433" y="77228"/>
                  </a:lnTo>
                  <a:lnTo>
                    <a:pt x="17494" y="77106"/>
                  </a:lnTo>
                  <a:lnTo>
                    <a:pt x="17555" y="76863"/>
                  </a:lnTo>
                  <a:lnTo>
                    <a:pt x="17677" y="76131"/>
                  </a:lnTo>
                  <a:lnTo>
                    <a:pt x="17677" y="75339"/>
                  </a:lnTo>
                  <a:lnTo>
                    <a:pt x="17738" y="76131"/>
                  </a:lnTo>
                  <a:lnTo>
                    <a:pt x="17799" y="76924"/>
                  </a:lnTo>
                  <a:lnTo>
                    <a:pt x="17860" y="77106"/>
                  </a:lnTo>
                  <a:lnTo>
                    <a:pt x="17921" y="77228"/>
                  </a:lnTo>
                  <a:lnTo>
                    <a:pt x="18043" y="77289"/>
                  </a:lnTo>
                  <a:lnTo>
                    <a:pt x="18226" y="77350"/>
                  </a:lnTo>
                  <a:lnTo>
                    <a:pt x="18470" y="77350"/>
                  </a:lnTo>
                  <a:lnTo>
                    <a:pt x="18835" y="77289"/>
                  </a:lnTo>
                  <a:lnTo>
                    <a:pt x="19140" y="77167"/>
                  </a:lnTo>
                  <a:lnTo>
                    <a:pt x="19262" y="77106"/>
                  </a:lnTo>
                  <a:lnTo>
                    <a:pt x="19384" y="77106"/>
                  </a:lnTo>
                  <a:lnTo>
                    <a:pt x="19750" y="77167"/>
                  </a:lnTo>
                  <a:lnTo>
                    <a:pt x="20176" y="77167"/>
                  </a:lnTo>
                  <a:lnTo>
                    <a:pt x="20542" y="77106"/>
                  </a:lnTo>
                  <a:lnTo>
                    <a:pt x="20847" y="76924"/>
                  </a:lnTo>
                  <a:lnTo>
                    <a:pt x="21152" y="76802"/>
                  </a:lnTo>
                  <a:lnTo>
                    <a:pt x="21578" y="76802"/>
                  </a:lnTo>
                  <a:lnTo>
                    <a:pt x="21761" y="76741"/>
                  </a:lnTo>
                  <a:lnTo>
                    <a:pt x="21944" y="76619"/>
                  </a:lnTo>
                  <a:lnTo>
                    <a:pt x="22066" y="76436"/>
                  </a:lnTo>
                  <a:lnTo>
                    <a:pt x="22127" y="76253"/>
                  </a:lnTo>
                  <a:lnTo>
                    <a:pt x="22066" y="76070"/>
                  </a:lnTo>
                  <a:lnTo>
                    <a:pt x="21883" y="75887"/>
                  </a:lnTo>
                  <a:lnTo>
                    <a:pt x="21639" y="75704"/>
                  </a:lnTo>
                  <a:lnTo>
                    <a:pt x="21395" y="75461"/>
                  </a:lnTo>
                  <a:lnTo>
                    <a:pt x="21030" y="74851"/>
                  </a:lnTo>
                  <a:lnTo>
                    <a:pt x="20725" y="74242"/>
                  </a:lnTo>
                  <a:lnTo>
                    <a:pt x="20481" y="73571"/>
                  </a:lnTo>
                  <a:lnTo>
                    <a:pt x="20298" y="72901"/>
                  </a:lnTo>
                  <a:lnTo>
                    <a:pt x="20237" y="72718"/>
                  </a:lnTo>
                  <a:lnTo>
                    <a:pt x="20237" y="72474"/>
                  </a:lnTo>
                  <a:lnTo>
                    <a:pt x="20298" y="72047"/>
                  </a:lnTo>
                  <a:lnTo>
                    <a:pt x="20420" y="71194"/>
                  </a:lnTo>
                  <a:lnTo>
                    <a:pt x="20603" y="70402"/>
                  </a:lnTo>
                  <a:lnTo>
                    <a:pt x="20908" y="68756"/>
                  </a:lnTo>
                  <a:lnTo>
                    <a:pt x="21334" y="67110"/>
                  </a:lnTo>
                  <a:lnTo>
                    <a:pt x="22127" y="63819"/>
                  </a:lnTo>
                  <a:lnTo>
                    <a:pt x="22432" y="62173"/>
                  </a:lnTo>
                  <a:lnTo>
                    <a:pt x="22736" y="60527"/>
                  </a:lnTo>
                  <a:lnTo>
                    <a:pt x="22736" y="59674"/>
                  </a:lnTo>
                  <a:lnTo>
                    <a:pt x="22736" y="58820"/>
                  </a:lnTo>
                  <a:lnTo>
                    <a:pt x="22675" y="57967"/>
                  </a:lnTo>
                  <a:lnTo>
                    <a:pt x="22554" y="57114"/>
                  </a:lnTo>
                  <a:lnTo>
                    <a:pt x="22371" y="55468"/>
                  </a:lnTo>
                  <a:lnTo>
                    <a:pt x="22310" y="53822"/>
                  </a:lnTo>
                  <a:lnTo>
                    <a:pt x="22310" y="52359"/>
                  </a:lnTo>
                  <a:lnTo>
                    <a:pt x="22432" y="50958"/>
                  </a:lnTo>
                  <a:lnTo>
                    <a:pt x="22675" y="49556"/>
                  </a:lnTo>
                  <a:lnTo>
                    <a:pt x="22980" y="48154"/>
                  </a:lnTo>
                  <a:lnTo>
                    <a:pt x="23894" y="44923"/>
                  </a:lnTo>
                  <a:lnTo>
                    <a:pt x="24321" y="43338"/>
                  </a:lnTo>
                  <a:lnTo>
                    <a:pt x="24687" y="41693"/>
                  </a:lnTo>
                  <a:lnTo>
                    <a:pt x="24931" y="40047"/>
                  </a:lnTo>
                  <a:lnTo>
                    <a:pt x="25114" y="38401"/>
                  </a:lnTo>
                  <a:lnTo>
                    <a:pt x="25175" y="37609"/>
                  </a:lnTo>
                  <a:lnTo>
                    <a:pt x="25175" y="36755"/>
                  </a:lnTo>
                  <a:lnTo>
                    <a:pt x="25114" y="35902"/>
                  </a:lnTo>
                  <a:lnTo>
                    <a:pt x="24992" y="35049"/>
                  </a:lnTo>
                  <a:lnTo>
                    <a:pt x="24870" y="34256"/>
                  </a:lnTo>
                  <a:lnTo>
                    <a:pt x="24626" y="33464"/>
                  </a:lnTo>
                  <a:lnTo>
                    <a:pt x="24199" y="31940"/>
                  </a:lnTo>
                  <a:lnTo>
                    <a:pt x="23894" y="31209"/>
                  </a:lnTo>
                  <a:lnTo>
                    <a:pt x="23590" y="30477"/>
                  </a:lnTo>
                  <a:lnTo>
                    <a:pt x="23285" y="29746"/>
                  </a:lnTo>
                  <a:lnTo>
                    <a:pt x="22980" y="29014"/>
                  </a:lnTo>
                  <a:lnTo>
                    <a:pt x="22736" y="28222"/>
                  </a:lnTo>
                  <a:lnTo>
                    <a:pt x="22554" y="27430"/>
                  </a:lnTo>
                  <a:lnTo>
                    <a:pt x="22432" y="26576"/>
                  </a:lnTo>
                  <a:lnTo>
                    <a:pt x="22493" y="25784"/>
                  </a:lnTo>
                  <a:lnTo>
                    <a:pt x="22614" y="25174"/>
                  </a:lnTo>
                  <a:lnTo>
                    <a:pt x="22736" y="24565"/>
                  </a:lnTo>
                  <a:lnTo>
                    <a:pt x="23163" y="22980"/>
                  </a:lnTo>
                  <a:lnTo>
                    <a:pt x="23529" y="24138"/>
                  </a:lnTo>
                  <a:lnTo>
                    <a:pt x="23955" y="25296"/>
                  </a:lnTo>
                  <a:lnTo>
                    <a:pt x="24260" y="25967"/>
                  </a:lnTo>
                  <a:lnTo>
                    <a:pt x="24565" y="26576"/>
                  </a:lnTo>
                  <a:lnTo>
                    <a:pt x="24870" y="27125"/>
                  </a:lnTo>
                  <a:lnTo>
                    <a:pt x="25114" y="27734"/>
                  </a:lnTo>
                  <a:lnTo>
                    <a:pt x="25418" y="29075"/>
                  </a:lnTo>
                  <a:lnTo>
                    <a:pt x="25662" y="29685"/>
                  </a:lnTo>
                  <a:lnTo>
                    <a:pt x="25967" y="30355"/>
                  </a:lnTo>
                  <a:lnTo>
                    <a:pt x="26637" y="31635"/>
                  </a:lnTo>
                  <a:lnTo>
                    <a:pt x="27369" y="32855"/>
                  </a:lnTo>
                  <a:lnTo>
                    <a:pt x="28832" y="35171"/>
                  </a:lnTo>
                  <a:lnTo>
                    <a:pt x="29441" y="36085"/>
                  </a:lnTo>
                  <a:lnTo>
                    <a:pt x="29563" y="36207"/>
                  </a:lnTo>
                  <a:lnTo>
                    <a:pt x="29563" y="36329"/>
                  </a:lnTo>
                  <a:lnTo>
                    <a:pt x="29502" y="36390"/>
                  </a:lnTo>
                  <a:lnTo>
                    <a:pt x="29502" y="36755"/>
                  </a:lnTo>
                  <a:lnTo>
                    <a:pt x="29502" y="37121"/>
                  </a:lnTo>
                  <a:lnTo>
                    <a:pt x="29624" y="37487"/>
                  </a:lnTo>
                  <a:lnTo>
                    <a:pt x="29868" y="38157"/>
                  </a:lnTo>
                  <a:lnTo>
                    <a:pt x="30538" y="39498"/>
                  </a:lnTo>
                  <a:lnTo>
                    <a:pt x="30660" y="39803"/>
                  </a:lnTo>
                  <a:lnTo>
                    <a:pt x="30721" y="40108"/>
                  </a:lnTo>
                  <a:lnTo>
                    <a:pt x="30904" y="40717"/>
                  </a:lnTo>
                  <a:lnTo>
                    <a:pt x="31026" y="41205"/>
                  </a:lnTo>
                  <a:lnTo>
                    <a:pt x="31148" y="41449"/>
                  </a:lnTo>
                  <a:lnTo>
                    <a:pt x="31270" y="41632"/>
                  </a:lnTo>
                  <a:lnTo>
                    <a:pt x="31453" y="41754"/>
                  </a:lnTo>
                  <a:lnTo>
                    <a:pt x="31636" y="41815"/>
                  </a:lnTo>
                  <a:lnTo>
                    <a:pt x="31757" y="41693"/>
                  </a:lnTo>
                  <a:lnTo>
                    <a:pt x="31879" y="41449"/>
                  </a:lnTo>
                  <a:lnTo>
                    <a:pt x="31818" y="41144"/>
                  </a:lnTo>
                  <a:lnTo>
                    <a:pt x="31757" y="40778"/>
                  </a:lnTo>
                  <a:lnTo>
                    <a:pt x="31636" y="40108"/>
                  </a:lnTo>
                  <a:lnTo>
                    <a:pt x="31940" y="40900"/>
                  </a:lnTo>
                  <a:lnTo>
                    <a:pt x="32245" y="41632"/>
                  </a:lnTo>
                  <a:lnTo>
                    <a:pt x="32428" y="41997"/>
                  </a:lnTo>
                  <a:lnTo>
                    <a:pt x="32611" y="42241"/>
                  </a:lnTo>
                  <a:lnTo>
                    <a:pt x="32733" y="42363"/>
                  </a:lnTo>
                  <a:lnTo>
                    <a:pt x="33038" y="42363"/>
                  </a:lnTo>
                  <a:lnTo>
                    <a:pt x="33159" y="42241"/>
                  </a:lnTo>
                  <a:lnTo>
                    <a:pt x="33220" y="42058"/>
                  </a:lnTo>
                  <a:lnTo>
                    <a:pt x="33220" y="41876"/>
                  </a:lnTo>
                  <a:lnTo>
                    <a:pt x="33098" y="41571"/>
                  </a:lnTo>
                  <a:lnTo>
                    <a:pt x="32794" y="40778"/>
                  </a:lnTo>
                  <a:lnTo>
                    <a:pt x="32550" y="40230"/>
                  </a:lnTo>
                  <a:lnTo>
                    <a:pt x="32489" y="39925"/>
                  </a:lnTo>
                  <a:lnTo>
                    <a:pt x="32428" y="39620"/>
                  </a:lnTo>
                  <a:lnTo>
                    <a:pt x="32611" y="39925"/>
                  </a:lnTo>
                  <a:lnTo>
                    <a:pt x="32794" y="40230"/>
                  </a:lnTo>
                  <a:lnTo>
                    <a:pt x="33098" y="40900"/>
                  </a:lnTo>
                  <a:lnTo>
                    <a:pt x="33403" y="41632"/>
                  </a:lnTo>
                  <a:lnTo>
                    <a:pt x="33586" y="41936"/>
                  </a:lnTo>
                  <a:lnTo>
                    <a:pt x="33708" y="42119"/>
                  </a:lnTo>
                  <a:lnTo>
                    <a:pt x="33830" y="42180"/>
                  </a:lnTo>
                  <a:lnTo>
                    <a:pt x="34013" y="42241"/>
                  </a:lnTo>
                  <a:lnTo>
                    <a:pt x="34135" y="42180"/>
                  </a:lnTo>
                  <a:lnTo>
                    <a:pt x="34257" y="42119"/>
                  </a:lnTo>
                  <a:lnTo>
                    <a:pt x="34318" y="41936"/>
                  </a:lnTo>
                  <a:lnTo>
                    <a:pt x="34318" y="41754"/>
                  </a:lnTo>
                  <a:lnTo>
                    <a:pt x="34257" y="41510"/>
                  </a:lnTo>
                  <a:lnTo>
                    <a:pt x="34074" y="41083"/>
                  </a:lnTo>
                  <a:lnTo>
                    <a:pt x="33342" y="39620"/>
                  </a:lnTo>
                  <a:lnTo>
                    <a:pt x="34257" y="40839"/>
                  </a:lnTo>
                  <a:lnTo>
                    <a:pt x="34500" y="41144"/>
                  </a:lnTo>
                  <a:lnTo>
                    <a:pt x="34683" y="41266"/>
                  </a:lnTo>
                  <a:lnTo>
                    <a:pt x="34866" y="41266"/>
                  </a:lnTo>
                  <a:lnTo>
                    <a:pt x="34927" y="41205"/>
                  </a:lnTo>
                  <a:lnTo>
                    <a:pt x="34988" y="41144"/>
                  </a:lnTo>
                  <a:lnTo>
                    <a:pt x="35049" y="40961"/>
                  </a:lnTo>
                  <a:lnTo>
                    <a:pt x="34988" y="40778"/>
                  </a:lnTo>
                  <a:lnTo>
                    <a:pt x="34927" y="40596"/>
                  </a:lnTo>
                  <a:lnTo>
                    <a:pt x="34439" y="39803"/>
                  </a:lnTo>
                  <a:lnTo>
                    <a:pt x="34013" y="39011"/>
                  </a:lnTo>
                  <a:lnTo>
                    <a:pt x="33586" y="38218"/>
                  </a:lnTo>
                  <a:lnTo>
                    <a:pt x="33464" y="38036"/>
                  </a:lnTo>
                  <a:lnTo>
                    <a:pt x="33403" y="37792"/>
                  </a:lnTo>
                  <a:lnTo>
                    <a:pt x="33525" y="37792"/>
                  </a:lnTo>
                  <a:lnTo>
                    <a:pt x="33647" y="37914"/>
                  </a:lnTo>
                  <a:lnTo>
                    <a:pt x="33830" y="38218"/>
                  </a:lnTo>
                  <a:lnTo>
                    <a:pt x="34074" y="38340"/>
                  </a:lnTo>
                  <a:lnTo>
                    <a:pt x="34257" y="38401"/>
                  </a:lnTo>
                  <a:lnTo>
                    <a:pt x="34744" y="38523"/>
                  </a:lnTo>
                  <a:lnTo>
                    <a:pt x="35049" y="38523"/>
                  </a:lnTo>
                  <a:lnTo>
                    <a:pt x="35171" y="38462"/>
                  </a:lnTo>
                  <a:lnTo>
                    <a:pt x="35293" y="38340"/>
                  </a:lnTo>
                  <a:lnTo>
                    <a:pt x="35354" y="38157"/>
                  </a:lnTo>
                  <a:lnTo>
                    <a:pt x="35293" y="38036"/>
                  </a:lnTo>
                  <a:lnTo>
                    <a:pt x="35232" y="37853"/>
                  </a:lnTo>
                  <a:lnTo>
                    <a:pt x="35049" y="37731"/>
                  </a:lnTo>
                  <a:lnTo>
                    <a:pt x="34744" y="37548"/>
                  </a:lnTo>
                  <a:lnTo>
                    <a:pt x="34500" y="37365"/>
                  </a:lnTo>
                  <a:lnTo>
                    <a:pt x="34013" y="36877"/>
                  </a:lnTo>
                  <a:lnTo>
                    <a:pt x="33586" y="36390"/>
                  </a:lnTo>
                  <a:lnTo>
                    <a:pt x="33098" y="35902"/>
                  </a:lnTo>
                  <a:lnTo>
                    <a:pt x="32550" y="35415"/>
                  </a:lnTo>
                  <a:lnTo>
                    <a:pt x="32184" y="35293"/>
                  </a:lnTo>
                  <a:lnTo>
                    <a:pt x="31879" y="35110"/>
                  </a:lnTo>
                  <a:lnTo>
                    <a:pt x="31392" y="35110"/>
                  </a:lnTo>
                  <a:lnTo>
                    <a:pt x="31270" y="34988"/>
                  </a:lnTo>
                  <a:lnTo>
                    <a:pt x="31148" y="34805"/>
                  </a:lnTo>
                  <a:lnTo>
                    <a:pt x="31026" y="34439"/>
                  </a:lnTo>
                  <a:lnTo>
                    <a:pt x="30721" y="33647"/>
                  </a:lnTo>
                  <a:lnTo>
                    <a:pt x="30538" y="32794"/>
                  </a:lnTo>
                  <a:lnTo>
                    <a:pt x="30112" y="31026"/>
                  </a:lnTo>
                  <a:lnTo>
                    <a:pt x="29868" y="29990"/>
                  </a:lnTo>
                  <a:lnTo>
                    <a:pt x="29563" y="28954"/>
                  </a:lnTo>
                  <a:lnTo>
                    <a:pt x="29380" y="28405"/>
                  </a:lnTo>
                  <a:lnTo>
                    <a:pt x="29136" y="27917"/>
                  </a:lnTo>
                  <a:lnTo>
                    <a:pt x="28893" y="27430"/>
                  </a:lnTo>
                  <a:lnTo>
                    <a:pt x="28588" y="27003"/>
                  </a:lnTo>
                  <a:lnTo>
                    <a:pt x="28222" y="26515"/>
                  </a:lnTo>
                  <a:lnTo>
                    <a:pt x="28039" y="26272"/>
                  </a:lnTo>
                  <a:lnTo>
                    <a:pt x="27856" y="25967"/>
                  </a:lnTo>
                  <a:lnTo>
                    <a:pt x="27674" y="25479"/>
                  </a:lnTo>
                  <a:lnTo>
                    <a:pt x="27552" y="24931"/>
                  </a:lnTo>
                  <a:lnTo>
                    <a:pt x="27308" y="23468"/>
                  </a:lnTo>
                  <a:lnTo>
                    <a:pt x="27003" y="22066"/>
                  </a:lnTo>
                  <a:lnTo>
                    <a:pt x="26698" y="20664"/>
                  </a:lnTo>
                  <a:lnTo>
                    <a:pt x="26455" y="19262"/>
                  </a:lnTo>
                  <a:lnTo>
                    <a:pt x="26333" y="18470"/>
                  </a:lnTo>
                  <a:lnTo>
                    <a:pt x="26272" y="17616"/>
                  </a:lnTo>
                  <a:lnTo>
                    <a:pt x="26211" y="17129"/>
                  </a:lnTo>
                  <a:lnTo>
                    <a:pt x="26211" y="16580"/>
                  </a:lnTo>
                  <a:lnTo>
                    <a:pt x="26028" y="15849"/>
                  </a:lnTo>
                  <a:lnTo>
                    <a:pt x="25906" y="15483"/>
                  </a:lnTo>
                  <a:lnTo>
                    <a:pt x="25784" y="15178"/>
                  </a:lnTo>
                  <a:lnTo>
                    <a:pt x="25540" y="14812"/>
                  </a:lnTo>
                  <a:lnTo>
                    <a:pt x="25357" y="14508"/>
                  </a:lnTo>
                  <a:lnTo>
                    <a:pt x="24809" y="13959"/>
                  </a:lnTo>
                  <a:lnTo>
                    <a:pt x="24199" y="13471"/>
                  </a:lnTo>
                  <a:lnTo>
                    <a:pt x="23468" y="13106"/>
                  </a:lnTo>
                  <a:lnTo>
                    <a:pt x="22797" y="12801"/>
                  </a:lnTo>
                  <a:lnTo>
                    <a:pt x="22005" y="12557"/>
                  </a:lnTo>
                  <a:lnTo>
                    <a:pt x="21273" y="12374"/>
                  </a:lnTo>
                  <a:lnTo>
                    <a:pt x="20908" y="12313"/>
                  </a:lnTo>
                  <a:lnTo>
                    <a:pt x="20542" y="12191"/>
                  </a:lnTo>
                  <a:lnTo>
                    <a:pt x="20237" y="12009"/>
                  </a:lnTo>
                  <a:lnTo>
                    <a:pt x="19993" y="11765"/>
                  </a:lnTo>
                  <a:lnTo>
                    <a:pt x="19811" y="11521"/>
                  </a:lnTo>
                  <a:lnTo>
                    <a:pt x="19750" y="11155"/>
                  </a:lnTo>
                  <a:lnTo>
                    <a:pt x="19689" y="10850"/>
                  </a:lnTo>
                  <a:lnTo>
                    <a:pt x="19689" y="10485"/>
                  </a:lnTo>
                  <a:lnTo>
                    <a:pt x="19689" y="10119"/>
                  </a:lnTo>
                  <a:lnTo>
                    <a:pt x="19750" y="9997"/>
                  </a:lnTo>
                  <a:lnTo>
                    <a:pt x="19872" y="9875"/>
                  </a:lnTo>
                  <a:lnTo>
                    <a:pt x="20359" y="9327"/>
                  </a:lnTo>
                  <a:lnTo>
                    <a:pt x="20664" y="8717"/>
                  </a:lnTo>
                  <a:lnTo>
                    <a:pt x="21030" y="8047"/>
                  </a:lnTo>
                  <a:lnTo>
                    <a:pt x="21273" y="7315"/>
                  </a:lnTo>
                  <a:lnTo>
                    <a:pt x="21395" y="6523"/>
                  </a:lnTo>
                  <a:lnTo>
                    <a:pt x="21517" y="5730"/>
                  </a:lnTo>
                  <a:lnTo>
                    <a:pt x="21578" y="4938"/>
                  </a:lnTo>
                  <a:lnTo>
                    <a:pt x="21578" y="4085"/>
                  </a:lnTo>
                  <a:lnTo>
                    <a:pt x="21456" y="3292"/>
                  </a:lnTo>
                  <a:lnTo>
                    <a:pt x="21273" y="2500"/>
                  </a:lnTo>
                  <a:lnTo>
                    <a:pt x="21030" y="1951"/>
                  </a:lnTo>
                  <a:lnTo>
                    <a:pt x="20725" y="1403"/>
                  </a:lnTo>
                  <a:lnTo>
                    <a:pt x="20298" y="976"/>
                  </a:lnTo>
                  <a:lnTo>
                    <a:pt x="19811" y="610"/>
                  </a:lnTo>
                  <a:lnTo>
                    <a:pt x="19506" y="428"/>
                  </a:lnTo>
                  <a:lnTo>
                    <a:pt x="19140" y="245"/>
                  </a:lnTo>
                  <a:lnTo>
                    <a:pt x="18774" y="123"/>
                  </a:lnTo>
                  <a:lnTo>
                    <a:pt x="18348" y="62"/>
                  </a:lnTo>
                  <a:lnTo>
                    <a:pt x="175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6310600" y="1679550"/>
              <a:ext cx="883850" cy="1933775"/>
            </a:xfrm>
            <a:custGeom>
              <a:pathLst>
                <a:path extrusionOk="0" h="77351" w="35354">
                  <a:moveTo>
                    <a:pt x="17433" y="367"/>
                  </a:moveTo>
                  <a:lnTo>
                    <a:pt x="18165" y="428"/>
                  </a:lnTo>
                  <a:lnTo>
                    <a:pt x="18896" y="549"/>
                  </a:lnTo>
                  <a:lnTo>
                    <a:pt x="19201" y="671"/>
                  </a:lnTo>
                  <a:lnTo>
                    <a:pt x="19567" y="854"/>
                  </a:lnTo>
                  <a:lnTo>
                    <a:pt x="19872" y="1037"/>
                  </a:lnTo>
                  <a:lnTo>
                    <a:pt x="20115" y="1281"/>
                  </a:lnTo>
                  <a:lnTo>
                    <a:pt x="20359" y="1525"/>
                  </a:lnTo>
                  <a:lnTo>
                    <a:pt x="20542" y="1768"/>
                  </a:lnTo>
                  <a:lnTo>
                    <a:pt x="20847" y="2378"/>
                  </a:lnTo>
                  <a:lnTo>
                    <a:pt x="21091" y="3048"/>
                  </a:lnTo>
                  <a:lnTo>
                    <a:pt x="21213" y="3719"/>
                  </a:lnTo>
                  <a:lnTo>
                    <a:pt x="21273" y="4389"/>
                  </a:lnTo>
                  <a:lnTo>
                    <a:pt x="21273" y="5121"/>
                  </a:lnTo>
                  <a:lnTo>
                    <a:pt x="21273" y="5852"/>
                  </a:lnTo>
                  <a:lnTo>
                    <a:pt x="21152" y="6584"/>
                  </a:lnTo>
                  <a:lnTo>
                    <a:pt x="21030" y="7315"/>
                  </a:lnTo>
                  <a:lnTo>
                    <a:pt x="20786" y="7986"/>
                  </a:lnTo>
                  <a:lnTo>
                    <a:pt x="20481" y="8656"/>
                  </a:lnTo>
                  <a:lnTo>
                    <a:pt x="20115" y="9266"/>
                  </a:lnTo>
                  <a:lnTo>
                    <a:pt x="19628" y="9814"/>
                  </a:lnTo>
                  <a:lnTo>
                    <a:pt x="19018" y="10302"/>
                  </a:lnTo>
                  <a:lnTo>
                    <a:pt x="18470" y="10607"/>
                  </a:lnTo>
                  <a:lnTo>
                    <a:pt x="18104" y="10729"/>
                  </a:lnTo>
                  <a:lnTo>
                    <a:pt x="17799" y="10790"/>
                  </a:lnTo>
                  <a:lnTo>
                    <a:pt x="17251" y="10668"/>
                  </a:lnTo>
                  <a:lnTo>
                    <a:pt x="16946" y="10607"/>
                  </a:lnTo>
                  <a:lnTo>
                    <a:pt x="16702" y="10485"/>
                  </a:lnTo>
                  <a:lnTo>
                    <a:pt x="16336" y="10302"/>
                  </a:lnTo>
                  <a:lnTo>
                    <a:pt x="16031" y="10058"/>
                  </a:lnTo>
                  <a:lnTo>
                    <a:pt x="15483" y="9570"/>
                  </a:lnTo>
                  <a:lnTo>
                    <a:pt x="15056" y="8961"/>
                  </a:lnTo>
                  <a:lnTo>
                    <a:pt x="14751" y="8351"/>
                  </a:lnTo>
                  <a:lnTo>
                    <a:pt x="14508" y="7742"/>
                  </a:lnTo>
                  <a:lnTo>
                    <a:pt x="14325" y="7071"/>
                  </a:lnTo>
                  <a:lnTo>
                    <a:pt x="14142" y="6340"/>
                  </a:lnTo>
                  <a:lnTo>
                    <a:pt x="14081" y="5548"/>
                  </a:lnTo>
                  <a:lnTo>
                    <a:pt x="14081" y="4816"/>
                  </a:lnTo>
                  <a:lnTo>
                    <a:pt x="14081" y="4085"/>
                  </a:lnTo>
                  <a:lnTo>
                    <a:pt x="14203" y="3414"/>
                  </a:lnTo>
                  <a:lnTo>
                    <a:pt x="14386" y="2744"/>
                  </a:lnTo>
                  <a:lnTo>
                    <a:pt x="14630" y="2134"/>
                  </a:lnTo>
                  <a:lnTo>
                    <a:pt x="14812" y="1829"/>
                  </a:lnTo>
                  <a:lnTo>
                    <a:pt x="14995" y="1525"/>
                  </a:lnTo>
                  <a:lnTo>
                    <a:pt x="15239" y="1281"/>
                  </a:lnTo>
                  <a:lnTo>
                    <a:pt x="15483" y="1037"/>
                  </a:lnTo>
                  <a:lnTo>
                    <a:pt x="15788" y="854"/>
                  </a:lnTo>
                  <a:lnTo>
                    <a:pt x="16092" y="671"/>
                  </a:lnTo>
                  <a:lnTo>
                    <a:pt x="16763" y="488"/>
                  </a:lnTo>
                  <a:lnTo>
                    <a:pt x="17433" y="367"/>
                  </a:lnTo>
                  <a:close/>
                  <a:moveTo>
                    <a:pt x="17494" y="29197"/>
                  </a:moveTo>
                  <a:lnTo>
                    <a:pt x="17372" y="29319"/>
                  </a:lnTo>
                  <a:lnTo>
                    <a:pt x="17311" y="29502"/>
                  </a:lnTo>
                  <a:lnTo>
                    <a:pt x="17311" y="29685"/>
                  </a:lnTo>
                  <a:lnTo>
                    <a:pt x="17311" y="29807"/>
                  </a:lnTo>
                  <a:lnTo>
                    <a:pt x="17433" y="29929"/>
                  </a:lnTo>
                  <a:lnTo>
                    <a:pt x="17738" y="29929"/>
                  </a:lnTo>
                  <a:lnTo>
                    <a:pt x="17799" y="29807"/>
                  </a:lnTo>
                  <a:lnTo>
                    <a:pt x="17799" y="29746"/>
                  </a:lnTo>
                  <a:lnTo>
                    <a:pt x="17799" y="29563"/>
                  </a:lnTo>
                  <a:lnTo>
                    <a:pt x="17677" y="29746"/>
                  </a:lnTo>
                  <a:lnTo>
                    <a:pt x="17555" y="29746"/>
                  </a:lnTo>
                  <a:lnTo>
                    <a:pt x="17494" y="29563"/>
                  </a:lnTo>
                  <a:lnTo>
                    <a:pt x="17494" y="29380"/>
                  </a:lnTo>
                  <a:lnTo>
                    <a:pt x="17555" y="29319"/>
                  </a:lnTo>
                  <a:lnTo>
                    <a:pt x="17616" y="29258"/>
                  </a:lnTo>
                  <a:lnTo>
                    <a:pt x="17555" y="29197"/>
                  </a:lnTo>
                  <a:close/>
                  <a:moveTo>
                    <a:pt x="30599" y="35963"/>
                  </a:moveTo>
                  <a:lnTo>
                    <a:pt x="30599" y="35963"/>
                  </a:lnTo>
                  <a:lnTo>
                    <a:pt x="30599" y="35963"/>
                  </a:lnTo>
                  <a:close/>
                  <a:moveTo>
                    <a:pt x="4755" y="35963"/>
                  </a:moveTo>
                  <a:lnTo>
                    <a:pt x="4511" y="36268"/>
                  </a:lnTo>
                  <a:lnTo>
                    <a:pt x="4206" y="36695"/>
                  </a:lnTo>
                  <a:lnTo>
                    <a:pt x="3841" y="37121"/>
                  </a:lnTo>
                  <a:lnTo>
                    <a:pt x="3414" y="37426"/>
                  </a:lnTo>
                  <a:lnTo>
                    <a:pt x="3170" y="37548"/>
                  </a:lnTo>
                  <a:lnTo>
                    <a:pt x="2926" y="37670"/>
                  </a:lnTo>
                  <a:lnTo>
                    <a:pt x="3292" y="37670"/>
                  </a:lnTo>
                  <a:lnTo>
                    <a:pt x="3597" y="37609"/>
                  </a:lnTo>
                  <a:lnTo>
                    <a:pt x="3902" y="37426"/>
                  </a:lnTo>
                  <a:lnTo>
                    <a:pt x="4146" y="37182"/>
                  </a:lnTo>
                  <a:lnTo>
                    <a:pt x="4328" y="36877"/>
                  </a:lnTo>
                  <a:lnTo>
                    <a:pt x="4511" y="36573"/>
                  </a:lnTo>
                  <a:lnTo>
                    <a:pt x="4633" y="36268"/>
                  </a:lnTo>
                  <a:lnTo>
                    <a:pt x="4755" y="35963"/>
                  </a:lnTo>
                  <a:close/>
                  <a:moveTo>
                    <a:pt x="30599" y="35963"/>
                  </a:moveTo>
                  <a:lnTo>
                    <a:pt x="30721" y="36268"/>
                  </a:lnTo>
                  <a:lnTo>
                    <a:pt x="30843" y="36573"/>
                  </a:lnTo>
                  <a:lnTo>
                    <a:pt x="31026" y="36877"/>
                  </a:lnTo>
                  <a:lnTo>
                    <a:pt x="31209" y="37182"/>
                  </a:lnTo>
                  <a:lnTo>
                    <a:pt x="31453" y="37365"/>
                  </a:lnTo>
                  <a:lnTo>
                    <a:pt x="31757" y="37548"/>
                  </a:lnTo>
                  <a:lnTo>
                    <a:pt x="32123" y="37670"/>
                  </a:lnTo>
                  <a:lnTo>
                    <a:pt x="32428" y="37670"/>
                  </a:lnTo>
                  <a:lnTo>
                    <a:pt x="32123" y="37548"/>
                  </a:lnTo>
                  <a:lnTo>
                    <a:pt x="31879" y="37426"/>
                  </a:lnTo>
                  <a:lnTo>
                    <a:pt x="31514" y="37121"/>
                  </a:lnTo>
                  <a:lnTo>
                    <a:pt x="31209" y="36755"/>
                  </a:lnTo>
                  <a:lnTo>
                    <a:pt x="30599" y="35963"/>
                  </a:lnTo>
                  <a:close/>
                  <a:moveTo>
                    <a:pt x="17860" y="37487"/>
                  </a:moveTo>
                  <a:lnTo>
                    <a:pt x="17799" y="39681"/>
                  </a:lnTo>
                  <a:lnTo>
                    <a:pt x="17738" y="41815"/>
                  </a:lnTo>
                  <a:lnTo>
                    <a:pt x="17738" y="41876"/>
                  </a:lnTo>
                  <a:lnTo>
                    <a:pt x="17677" y="42302"/>
                  </a:lnTo>
                  <a:lnTo>
                    <a:pt x="17616" y="39925"/>
                  </a:lnTo>
                  <a:lnTo>
                    <a:pt x="17555" y="37487"/>
                  </a:lnTo>
                  <a:close/>
                  <a:moveTo>
                    <a:pt x="18774" y="54980"/>
                  </a:moveTo>
                  <a:lnTo>
                    <a:pt x="18774" y="54980"/>
                  </a:lnTo>
                  <a:lnTo>
                    <a:pt x="18774" y="54980"/>
                  </a:lnTo>
                  <a:close/>
                  <a:moveTo>
                    <a:pt x="13959" y="53457"/>
                  </a:moveTo>
                  <a:lnTo>
                    <a:pt x="13898" y="53761"/>
                  </a:lnTo>
                  <a:lnTo>
                    <a:pt x="13837" y="54066"/>
                  </a:lnTo>
                  <a:lnTo>
                    <a:pt x="13837" y="54432"/>
                  </a:lnTo>
                  <a:lnTo>
                    <a:pt x="13898" y="54737"/>
                  </a:lnTo>
                  <a:lnTo>
                    <a:pt x="14020" y="55041"/>
                  </a:lnTo>
                  <a:lnTo>
                    <a:pt x="14142" y="55346"/>
                  </a:lnTo>
                  <a:lnTo>
                    <a:pt x="14386" y="55590"/>
                  </a:lnTo>
                  <a:lnTo>
                    <a:pt x="14690" y="55712"/>
                  </a:lnTo>
                  <a:lnTo>
                    <a:pt x="14934" y="55834"/>
                  </a:lnTo>
                  <a:lnTo>
                    <a:pt x="15483" y="55834"/>
                  </a:lnTo>
                  <a:lnTo>
                    <a:pt x="15788" y="55773"/>
                  </a:lnTo>
                  <a:lnTo>
                    <a:pt x="16092" y="55651"/>
                  </a:lnTo>
                  <a:lnTo>
                    <a:pt x="16336" y="55468"/>
                  </a:lnTo>
                  <a:lnTo>
                    <a:pt x="16458" y="55285"/>
                  </a:lnTo>
                  <a:lnTo>
                    <a:pt x="16580" y="54980"/>
                  </a:lnTo>
                  <a:lnTo>
                    <a:pt x="16458" y="55163"/>
                  </a:lnTo>
                  <a:lnTo>
                    <a:pt x="16336" y="55285"/>
                  </a:lnTo>
                  <a:lnTo>
                    <a:pt x="16092" y="55468"/>
                  </a:lnTo>
                  <a:lnTo>
                    <a:pt x="15849" y="55590"/>
                  </a:lnTo>
                  <a:lnTo>
                    <a:pt x="14934" y="55590"/>
                  </a:lnTo>
                  <a:lnTo>
                    <a:pt x="14690" y="55468"/>
                  </a:lnTo>
                  <a:lnTo>
                    <a:pt x="14508" y="55346"/>
                  </a:lnTo>
                  <a:lnTo>
                    <a:pt x="14325" y="55163"/>
                  </a:lnTo>
                  <a:lnTo>
                    <a:pt x="14142" y="54798"/>
                  </a:lnTo>
                  <a:lnTo>
                    <a:pt x="14020" y="54371"/>
                  </a:lnTo>
                  <a:lnTo>
                    <a:pt x="13959" y="53883"/>
                  </a:lnTo>
                  <a:lnTo>
                    <a:pt x="13959" y="53457"/>
                  </a:lnTo>
                  <a:close/>
                  <a:moveTo>
                    <a:pt x="21395" y="53457"/>
                  </a:moveTo>
                  <a:lnTo>
                    <a:pt x="21395" y="54005"/>
                  </a:lnTo>
                  <a:lnTo>
                    <a:pt x="21334" y="54554"/>
                  </a:lnTo>
                  <a:lnTo>
                    <a:pt x="21213" y="54798"/>
                  </a:lnTo>
                  <a:lnTo>
                    <a:pt x="21091" y="55041"/>
                  </a:lnTo>
                  <a:lnTo>
                    <a:pt x="20908" y="55285"/>
                  </a:lnTo>
                  <a:lnTo>
                    <a:pt x="20725" y="55468"/>
                  </a:lnTo>
                  <a:lnTo>
                    <a:pt x="20481" y="55529"/>
                  </a:lnTo>
                  <a:lnTo>
                    <a:pt x="20237" y="55590"/>
                  </a:lnTo>
                  <a:lnTo>
                    <a:pt x="19933" y="55651"/>
                  </a:lnTo>
                  <a:lnTo>
                    <a:pt x="19628" y="55590"/>
                  </a:lnTo>
                  <a:lnTo>
                    <a:pt x="19384" y="55529"/>
                  </a:lnTo>
                  <a:lnTo>
                    <a:pt x="19140" y="55407"/>
                  </a:lnTo>
                  <a:lnTo>
                    <a:pt x="18957" y="55224"/>
                  </a:lnTo>
                  <a:lnTo>
                    <a:pt x="18774" y="54980"/>
                  </a:lnTo>
                  <a:lnTo>
                    <a:pt x="18896" y="55285"/>
                  </a:lnTo>
                  <a:lnTo>
                    <a:pt x="19079" y="55468"/>
                  </a:lnTo>
                  <a:lnTo>
                    <a:pt x="19262" y="55651"/>
                  </a:lnTo>
                  <a:lnTo>
                    <a:pt x="19567" y="55773"/>
                  </a:lnTo>
                  <a:lnTo>
                    <a:pt x="19872" y="55834"/>
                  </a:lnTo>
                  <a:lnTo>
                    <a:pt x="20420" y="55834"/>
                  </a:lnTo>
                  <a:lnTo>
                    <a:pt x="20725" y="55712"/>
                  </a:lnTo>
                  <a:lnTo>
                    <a:pt x="20969" y="55590"/>
                  </a:lnTo>
                  <a:lnTo>
                    <a:pt x="21213" y="55346"/>
                  </a:lnTo>
                  <a:lnTo>
                    <a:pt x="21334" y="55041"/>
                  </a:lnTo>
                  <a:lnTo>
                    <a:pt x="21456" y="54737"/>
                  </a:lnTo>
                  <a:lnTo>
                    <a:pt x="21517" y="54432"/>
                  </a:lnTo>
                  <a:lnTo>
                    <a:pt x="21517" y="54066"/>
                  </a:lnTo>
                  <a:lnTo>
                    <a:pt x="21456" y="53761"/>
                  </a:lnTo>
                  <a:lnTo>
                    <a:pt x="21395" y="53457"/>
                  </a:lnTo>
                  <a:close/>
                  <a:moveTo>
                    <a:pt x="17677" y="44436"/>
                  </a:moveTo>
                  <a:lnTo>
                    <a:pt x="17738" y="45837"/>
                  </a:lnTo>
                  <a:lnTo>
                    <a:pt x="17799" y="47178"/>
                  </a:lnTo>
                  <a:lnTo>
                    <a:pt x="17799" y="48641"/>
                  </a:lnTo>
                  <a:lnTo>
                    <a:pt x="17738" y="50043"/>
                  </a:lnTo>
                  <a:lnTo>
                    <a:pt x="17738" y="51628"/>
                  </a:lnTo>
                  <a:lnTo>
                    <a:pt x="17799" y="53213"/>
                  </a:lnTo>
                  <a:lnTo>
                    <a:pt x="17982" y="54737"/>
                  </a:lnTo>
                  <a:lnTo>
                    <a:pt x="18043" y="55102"/>
                  </a:lnTo>
                  <a:lnTo>
                    <a:pt x="17982" y="55529"/>
                  </a:lnTo>
                  <a:lnTo>
                    <a:pt x="17921" y="56321"/>
                  </a:lnTo>
                  <a:lnTo>
                    <a:pt x="17799" y="57967"/>
                  </a:lnTo>
                  <a:lnTo>
                    <a:pt x="17738" y="59552"/>
                  </a:lnTo>
                  <a:lnTo>
                    <a:pt x="17677" y="61198"/>
                  </a:lnTo>
                  <a:lnTo>
                    <a:pt x="17738" y="62782"/>
                  </a:lnTo>
                  <a:lnTo>
                    <a:pt x="17860" y="64306"/>
                  </a:lnTo>
                  <a:lnTo>
                    <a:pt x="17982" y="65891"/>
                  </a:lnTo>
                  <a:lnTo>
                    <a:pt x="18104" y="67476"/>
                  </a:lnTo>
                  <a:lnTo>
                    <a:pt x="18165" y="69061"/>
                  </a:lnTo>
                  <a:lnTo>
                    <a:pt x="18104" y="70828"/>
                  </a:lnTo>
                  <a:lnTo>
                    <a:pt x="18104" y="71438"/>
                  </a:lnTo>
                  <a:lnTo>
                    <a:pt x="18104" y="71743"/>
                  </a:lnTo>
                  <a:lnTo>
                    <a:pt x="18043" y="71986"/>
                  </a:lnTo>
                  <a:lnTo>
                    <a:pt x="17677" y="72535"/>
                  </a:lnTo>
                  <a:lnTo>
                    <a:pt x="17616" y="72474"/>
                  </a:lnTo>
                  <a:lnTo>
                    <a:pt x="17555" y="72352"/>
                  </a:lnTo>
                  <a:lnTo>
                    <a:pt x="17433" y="72108"/>
                  </a:lnTo>
                  <a:lnTo>
                    <a:pt x="17311" y="71864"/>
                  </a:lnTo>
                  <a:lnTo>
                    <a:pt x="17251" y="71743"/>
                  </a:lnTo>
                  <a:lnTo>
                    <a:pt x="17251" y="71499"/>
                  </a:lnTo>
                  <a:lnTo>
                    <a:pt x="17251" y="71133"/>
                  </a:lnTo>
                  <a:lnTo>
                    <a:pt x="17251" y="69792"/>
                  </a:lnTo>
                  <a:lnTo>
                    <a:pt x="17251" y="68329"/>
                  </a:lnTo>
                  <a:lnTo>
                    <a:pt x="17311" y="66805"/>
                  </a:lnTo>
                  <a:lnTo>
                    <a:pt x="17433" y="65221"/>
                  </a:lnTo>
                  <a:lnTo>
                    <a:pt x="17616" y="63636"/>
                  </a:lnTo>
                  <a:lnTo>
                    <a:pt x="17677" y="62051"/>
                  </a:lnTo>
                  <a:lnTo>
                    <a:pt x="17677" y="60405"/>
                  </a:lnTo>
                  <a:lnTo>
                    <a:pt x="17616" y="58820"/>
                  </a:lnTo>
                  <a:lnTo>
                    <a:pt x="17494" y="57175"/>
                  </a:lnTo>
                  <a:lnTo>
                    <a:pt x="17372" y="55529"/>
                  </a:lnTo>
                  <a:lnTo>
                    <a:pt x="17311" y="55163"/>
                  </a:lnTo>
                  <a:lnTo>
                    <a:pt x="17372" y="54798"/>
                  </a:lnTo>
                  <a:lnTo>
                    <a:pt x="17433" y="54066"/>
                  </a:lnTo>
                  <a:lnTo>
                    <a:pt x="17616" y="52481"/>
                  </a:lnTo>
                  <a:lnTo>
                    <a:pt x="17677" y="50897"/>
                  </a:lnTo>
                  <a:lnTo>
                    <a:pt x="17616" y="49129"/>
                  </a:lnTo>
                  <a:lnTo>
                    <a:pt x="17555" y="48215"/>
                  </a:lnTo>
                  <a:lnTo>
                    <a:pt x="17555" y="47300"/>
                  </a:lnTo>
                  <a:lnTo>
                    <a:pt x="17616" y="45898"/>
                  </a:lnTo>
                  <a:lnTo>
                    <a:pt x="17677" y="44436"/>
                  </a:lnTo>
                  <a:close/>
                  <a:moveTo>
                    <a:pt x="15788" y="10180"/>
                  </a:moveTo>
                  <a:lnTo>
                    <a:pt x="16214" y="10485"/>
                  </a:lnTo>
                  <a:lnTo>
                    <a:pt x="16702" y="10729"/>
                  </a:lnTo>
                  <a:lnTo>
                    <a:pt x="17190" y="10911"/>
                  </a:lnTo>
                  <a:lnTo>
                    <a:pt x="17677" y="10972"/>
                  </a:lnTo>
                  <a:lnTo>
                    <a:pt x="18165" y="10911"/>
                  </a:lnTo>
                  <a:lnTo>
                    <a:pt x="18652" y="10790"/>
                  </a:lnTo>
                  <a:lnTo>
                    <a:pt x="19079" y="10546"/>
                  </a:lnTo>
                  <a:lnTo>
                    <a:pt x="19506" y="10241"/>
                  </a:lnTo>
                  <a:lnTo>
                    <a:pt x="19506" y="11033"/>
                  </a:lnTo>
                  <a:lnTo>
                    <a:pt x="19567" y="11399"/>
                  </a:lnTo>
                  <a:lnTo>
                    <a:pt x="19750" y="11765"/>
                  </a:lnTo>
                  <a:lnTo>
                    <a:pt x="19993" y="12070"/>
                  </a:lnTo>
                  <a:lnTo>
                    <a:pt x="20298" y="12313"/>
                  </a:lnTo>
                  <a:lnTo>
                    <a:pt x="20664" y="12496"/>
                  </a:lnTo>
                  <a:lnTo>
                    <a:pt x="21030" y="12557"/>
                  </a:lnTo>
                  <a:lnTo>
                    <a:pt x="21883" y="12801"/>
                  </a:lnTo>
                  <a:lnTo>
                    <a:pt x="22736" y="13106"/>
                  </a:lnTo>
                  <a:lnTo>
                    <a:pt x="23468" y="13410"/>
                  </a:lnTo>
                  <a:lnTo>
                    <a:pt x="24138" y="13837"/>
                  </a:lnTo>
                  <a:lnTo>
                    <a:pt x="24748" y="14325"/>
                  </a:lnTo>
                  <a:lnTo>
                    <a:pt x="24992" y="14630"/>
                  </a:lnTo>
                  <a:lnTo>
                    <a:pt x="25235" y="14934"/>
                  </a:lnTo>
                  <a:lnTo>
                    <a:pt x="25479" y="15300"/>
                  </a:lnTo>
                  <a:lnTo>
                    <a:pt x="25601" y="15605"/>
                  </a:lnTo>
                  <a:lnTo>
                    <a:pt x="25723" y="15971"/>
                  </a:lnTo>
                  <a:lnTo>
                    <a:pt x="25845" y="16336"/>
                  </a:lnTo>
                  <a:lnTo>
                    <a:pt x="25906" y="16946"/>
                  </a:lnTo>
                  <a:lnTo>
                    <a:pt x="25906" y="17555"/>
                  </a:lnTo>
                  <a:lnTo>
                    <a:pt x="26028" y="18957"/>
                  </a:lnTo>
                  <a:lnTo>
                    <a:pt x="26272" y="20298"/>
                  </a:lnTo>
                  <a:lnTo>
                    <a:pt x="26820" y="22980"/>
                  </a:lnTo>
                  <a:lnTo>
                    <a:pt x="27186" y="24870"/>
                  </a:lnTo>
                  <a:lnTo>
                    <a:pt x="27308" y="25418"/>
                  </a:lnTo>
                  <a:lnTo>
                    <a:pt x="27491" y="25967"/>
                  </a:lnTo>
                  <a:lnTo>
                    <a:pt x="27735" y="26454"/>
                  </a:lnTo>
                  <a:lnTo>
                    <a:pt x="28039" y="26881"/>
                  </a:lnTo>
                  <a:lnTo>
                    <a:pt x="28405" y="27308"/>
                  </a:lnTo>
                  <a:lnTo>
                    <a:pt x="28649" y="27795"/>
                  </a:lnTo>
                  <a:lnTo>
                    <a:pt x="29076" y="28710"/>
                  </a:lnTo>
                  <a:lnTo>
                    <a:pt x="29441" y="29624"/>
                  </a:lnTo>
                  <a:lnTo>
                    <a:pt x="29685" y="30599"/>
                  </a:lnTo>
                  <a:lnTo>
                    <a:pt x="29929" y="31574"/>
                  </a:lnTo>
                  <a:lnTo>
                    <a:pt x="30477" y="33586"/>
                  </a:lnTo>
                  <a:lnTo>
                    <a:pt x="30782" y="34439"/>
                  </a:lnTo>
                  <a:lnTo>
                    <a:pt x="30965" y="34805"/>
                  </a:lnTo>
                  <a:lnTo>
                    <a:pt x="31148" y="35171"/>
                  </a:lnTo>
                  <a:lnTo>
                    <a:pt x="30843" y="35293"/>
                  </a:lnTo>
                  <a:lnTo>
                    <a:pt x="30721" y="35415"/>
                  </a:lnTo>
                  <a:lnTo>
                    <a:pt x="30660" y="35475"/>
                  </a:lnTo>
                  <a:lnTo>
                    <a:pt x="30660" y="35536"/>
                  </a:lnTo>
                  <a:lnTo>
                    <a:pt x="30721" y="35658"/>
                  </a:lnTo>
                  <a:lnTo>
                    <a:pt x="30782" y="35658"/>
                  </a:lnTo>
                  <a:lnTo>
                    <a:pt x="30965" y="35536"/>
                  </a:lnTo>
                  <a:lnTo>
                    <a:pt x="31209" y="35354"/>
                  </a:lnTo>
                  <a:lnTo>
                    <a:pt x="31514" y="35354"/>
                  </a:lnTo>
                  <a:lnTo>
                    <a:pt x="31818" y="35415"/>
                  </a:lnTo>
                  <a:lnTo>
                    <a:pt x="32123" y="35475"/>
                  </a:lnTo>
                  <a:lnTo>
                    <a:pt x="32550" y="35780"/>
                  </a:lnTo>
                  <a:lnTo>
                    <a:pt x="32977" y="36146"/>
                  </a:lnTo>
                  <a:lnTo>
                    <a:pt x="33708" y="36877"/>
                  </a:lnTo>
                  <a:lnTo>
                    <a:pt x="34013" y="37243"/>
                  </a:lnTo>
                  <a:lnTo>
                    <a:pt x="34378" y="37548"/>
                  </a:lnTo>
                  <a:lnTo>
                    <a:pt x="34805" y="37914"/>
                  </a:lnTo>
                  <a:lnTo>
                    <a:pt x="34988" y="37975"/>
                  </a:lnTo>
                  <a:lnTo>
                    <a:pt x="35110" y="38096"/>
                  </a:lnTo>
                  <a:lnTo>
                    <a:pt x="35110" y="38157"/>
                  </a:lnTo>
                  <a:lnTo>
                    <a:pt x="34988" y="38279"/>
                  </a:lnTo>
                  <a:lnTo>
                    <a:pt x="34805" y="38279"/>
                  </a:lnTo>
                  <a:lnTo>
                    <a:pt x="34500" y="38218"/>
                  </a:lnTo>
                  <a:lnTo>
                    <a:pt x="34257" y="38157"/>
                  </a:lnTo>
                  <a:lnTo>
                    <a:pt x="34013" y="38036"/>
                  </a:lnTo>
                  <a:lnTo>
                    <a:pt x="33708" y="37670"/>
                  </a:lnTo>
                  <a:lnTo>
                    <a:pt x="33525" y="37548"/>
                  </a:lnTo>
                  <a:lnTo>
                    <a:pt x="33342" y="37548"/>
                  </a:lnTo>
                  <a:lnTo>
                    <a:pt x="33220" y="37609"/>
                  </a:lnTo>
                  <a:lnTo>
                    <a:pt x="33159" y="37670"/>
                  </a:lnTo>
                  <a:lnTo>
                    <a:pt x="33159" y="37731"/>
                  </a:lnTo>
                  <a:lnTo>
                    <a:pt x="33220" y="38036"/>
                  </a:lnTo>
                  <a:lnTo>
                    <a:pt x="33281" y="38218"/>
                  </a:lnTo>
                  <a:lnTo>
                    <a:pt x="33647" y="38950"/>
                  </a:lnTo>
                  <a:lnTo>
                    <a:pt x="34074" y="39681"/>
                  </a:lnTo>
                  <a:lnTo>
                    <a:pt x="34439" y="40291"/>
                  </a:lnTo>
                  <a:lnTo>
                    <a:pt x="34683" y="40596"/>
                  </a:lnTo>
                  <a:lnTo>
                    <a:pt x="34805" y="40778"/>
                  </a:lnTo>
                  <a:lnTo>
                    <a:pt x="34805" y="40961"/>
                  </a:lnTo>
                  <a:lnTo>
                    <a:pt x="34805" y="41022"/>
                  </a:lnTo>
                  <a:lnTo>
                    <a:pt x="34744" y="41022"/>
                  </a:lnTo>
                  <a:lnTo>
                    <a:pt x="34683" y="40961"/>
                  </a:lnTo>
                  <a:lnTo>
                    <a:pt x="34500" y="40778"/>
                  </a:lnTo>
                  <a:lnTo>
                    <a:pt x="33830" y="39864"/>
                  </a:lnTo>
                  <a:lnTo>
                    <a:pt x="33464" y="39316"/>
                  </a:lnTo>
                  <a:lnTo>
                    <a:pt x="33342" y="39194"/>
                  </a:lnTo>
                  <a:lnTo>
                    <a:pt x="33220" y="39072"/>
                  </a:lnTo>
                  <a:lnTo>
                    <a:pt x="33098" y="39072"/>
                  </a:lnTo>
                  <a:lnTo>
                    <a:pt x="32977" y="39133"/>
                  </a:lnTo>
                  <a:lnTo>
                    <a:pt x="32977" y="39255"/>
                  </a:lnTo>
                  <a:lnTo>
                    <a:pt x="32977" y="39376"/>
                  </a:lnTo>
                  <a:lnTo>
                    <a:pt x="33038" y="39620"/>
                  </a:lnTo>
                  <a:lnTo>
                    <a:pt x="33281" y="40047"/>
                  </a:lnTo>
                  <a:lnTo>
                    <a:pt x="33708" y="40839"/>
                  </a:lnTo>
                  <a:lnTo>
                    <a:pt x="33891" y="41266"/>
                  </a:lnTo>
                  <a:lnTo>
                    <a:pt x="34013" y="41693"/>
                  </a:lnTo>
                  <a:lnTo>
                    <a:pt x="34074" y="41936"/>
                  </a:lnTo>
                  <a:lnTo>
                    <a:pt x="34013" y="41997"/>
                  </a:lnTo>
                  <a:lnTo>
                    <a:pt x="33891" y="41936"/>
                  </a:lnTo>
                  <a:lnTo>
                    <a:pt x="33769" y="41815"/>
                  </a:lnTo>
                  <a:lnTo>
                    <a:pt x="33647" y="41632"/>
                  </a:lnTo>
                  <a:lnTo>
                    <a:pt x="33525" y="41266"/>
                  </a:lnTo>
                  <a:lnTo>
                    <a:pt x="33098" y="40413"/>
                  </a:lnTo>
                  <a:lnTo>
                    <a:pt x="32916" y="39986"/>
                  </a:lnTo>
                  <a:lnTo>
                    <a:pt x="32672" y="39559"/>
                  </a:lnTo>
                  <a:lnTo>
                    <a:pt x="32489" y="39376"/>
                  </a:lnTo>
                  <a:lnTo>
                    <a:pt x="32367" y="39316"/>
                  </a:lnTo>
                  <a:lnTo>
                    <a:pt x="32245" y="39376"/>
                  </a:lnTo>
                  <a:lnTo>
                    <a:pt x="32184" y="39498"/>
                  </a:lnTo>
                  <a:lnTo>
                    <a:pt x="32184" y="39681"/>
                  </a:lnTo>
                  <a:lnTo>
                    <a:pt x="32245" y="40108"/>
                  </a:lnTo>
                  <a:lnTo>
                    <a:pt x="32428" y="40535"/>
                  </a:lnTo>
                  <a:lnTo>
                    <a:pt x="32794" y="41388"/>
                  </a:lnTo>
                  <a:lnTo>
                    <a:pt x="32916" y="41693"/>
                  </a:lnTo>
                  <a:lnTo>
                    <a:pt x="32977" y="41876"/>
                  </a:lnTo>
                  <a:lnTo>
                    <a:pt x="32977" y="42058"/>
                  </a:lnTo>
                  <a:lnTo>
                    <a:pt x="32916" y="42119"/>
                  </a:lnTo>
                  <a:lnTo>
                    <a:pt x="32855" y="42119"/>
                  </a:lnTo>
                  <a:lnTo>
                    <a:pt x="32733" y="42058"/>
                  </a:lnTo>
                  <a:lnTo>
                    <a:pt x="32611" y="41876"/>
                  </a:lnTo>
                  <a:lnTo>
                    <a:pt x="32489" y="41632"/>
                  </a:lnTo>
                  <a:lnTo>
                    <a:pt x="32367" y="41205"/>
                  </a:lnTo>
                  <a:lnTo>
                    <a:pt x="31940" y="40291"/>
                  </a:lnTo>
                  <a:lnTo>
                    <a:pt x="31757" y="39864"/>
                  </a:lnTo>
                  <a:lnTo>
                    <a:pt x="31697" y="39681"/>
                  </a:lnTo>
                  <a:lnTo>
                    <a:pt x="31514" y="39620"/>
                  </a:lnTo>
                  <a:lnTo>
                    <a:pt x="31392" y="39620"/>
                  </a:lnTo>
                  <a:lnTo>
                    <a:pt x="31331" y="39681"/>
                  </a:lnTo>
                  <a:lnTo>
                    <a:pt x="31331" y="39803"/>
                  </a:lnTo>
                  <a:lnTo>
                    <a:pt x="31331" y="39925"/>
                  </a:lnTo>
                  <a:lnTo>
                    <a:pt x="31453" y="40474"/>
                  </a:lnTo>
                  <a:lnTo>
                    <a:pt x="31514" y="40839"/>
                  </a:lnTo>
                  <a:lnTo>
                    <a:pt x="31575" y="41266"/>
                  </a:lnTo>
                  <a:lnTo>
                    <a:pt x="31575" y="41510"/>
                  </a:lnTo>
                  <a:lnTo>
                    <a:pt x="31514" y="41510"/>
                  </a:lnTo>
                  <a:lnTo>
                    <a:pt x="31453" y="41449"/>
                  </a:lnTo>
                  <a:lnTo>
                    <a:pt x="31209" y="40961"/>
                  </a:lnTo>
                  <a:lnTo>
                    <a:pt x="31087" y="40413"/>
                  </a:lnTo>
                  <a:lnTo>
                    <a:pt x="30965" y="39925"/>
                  </a:lnTo>
                  <a:lnTo>
                    <a:pt x="30782" y="39437"/>
                  </a:lnTo>
                  <a:lnTo>
                    <a:pt x="30417" y="38706"/>
                  </a:lnTo>
                  <a:lnTo>
                    <a:pt x="30051" y="38036"/>
                  </a:lnTo>
                  <a:lnTo>
                    <a:pt x="29807" y="37304"/>
                  </a:lnTo>
                  <a:lnTo>
                    <a:pt x="29746" y="36877"/>
                  </a:lnTo>
                  <a:lnTo>
                    <a:pt x="29746" y="36512"/>
                  </a:lnTo>
                  <a:lnTo>
                    <a:pt x="29868" y="36390"/>
                  </a:lnTo>
                  <a:lnTo>
                    <a:pt x="29990" y="36268"/>
                  </a:lnTo>
                  <a:lnTo>
                    <a:pt x="29990" y="36146"/>
                  </a:lnTo>
                  <a:lnTo>
                    <a:pt x="29990" y="36024"/>
                  </a:lnTo>
                  <a:lnTo>
                    <a:pt x="29807" y="36024"/>
                  </a:lnTo>
                  <a:lnTo>
                    <a:pt x="29685" y="36146"/>
                  </a:lnTo>
                  <a:lnTo>
                    <a:pt x="27978" y="33220"/>
                  </a:lnTo>
                  <a:lnTo>
                    <a:pt x="26820" y="31270"/>
                  </a:lnTo>
                  <a:lnTo>
                    <a:pt x="26333" y="30294"/>
                  </a:lnTo>
                  <a:lnTo>
                    <a:pt x="25906" y="29258"/>
                  </a:lnTo>
                  <a:lnTo>
                    <a:pt x="25723" y="28771"/>
                  </a:lnTo>
                  <a:lnTo>
                    <a:pt x="25601" y="28283"/>
                  </a:lnTo>
                  <a:lnTo>
                    <a:pt x="25479" y="27795"/>
                  </a:lnTo>
                  <a:lnTo>
                    <a:pt x="25357" y="27308"/>
                  </a:lnTo>
                  <a:lnTo>
                    <a:pt x="25114" y="26820"/>
                  </a:lnTo>
                  <a:lnTo>
                    <a:pt x="24870" y="26393"/>
                  </a:lnTo>
                  <a:lnTo>
                    <a:pt x="24626" y="25906"/>
                  </a:lnTo>
                  <a:lnTo>
                    <a:pt x="24382" y="25479"/>
                  </a:lnTo>
                  <a:lnTo>
                    <a:pt x="23955" y="24504"/>
                  </a:lnTo>
                  <a:lnTo>
                    <a:pt x="23590" y="23590"/>
                  </a:lnTo>
                  <a:lnTo>
                    <a:pt x="23346" y="22919"/>
                  </a:lnTo>
                  <a:lnTo>
                    <a:pt x="23285" y="22736"/>
                  </a:lnTo>
                  <a:lnTo>
                    <a:pt x="23224" y="22553"/>
                  </a:lnTo>
                  <a:lnTo>
                    <a:pt x="23224" y="22310"/>
                  </a:lnTo>
                  <a:lnTo>
                    <a:pt x="23285" y="22005"/>
                  </a:lnTo>
                  <a:lnTo>
                    <a:pt x="23346" y="21761"/>
                  </a:lnTo>
                  <a:lnTo>
                    <a:pt x="23407" y="21517"/>
                  </a:lnTo>
                  <a:lnTo>
                    <a:pt x="23651" y="20969"/>
                  </a:lnTo>
                  <a:lnTo>
                    <a:pt x="23773" y="20664"/>
                  </a:lnTo>
                  <a:lnTo>
                    <a:pt x="23834" y="20359"/>
                  </a:lnTo>
                  <a:lnTo>
                    <a:pt x="23834" y="19811"/>
                  </a:lnTo>
                  <a:lnTo>
                    <a:pt x="23773" y="19262"/>
                  </a:lnTo>
                  <a:lnTo>
                    <a:pt x="23651" y="18957"/>
                  </a:lnTo>
                  <a:lnTo>
                    <a:pt x="23590" y="18652"/>
                  </a:lnTo>
                  <a:lnTo>
                    <a:pt x="23651" y="18348"/>
                  </a:lnTo>
                  <a:lnTo>
                    <a:pt x="23712" y="18104"/>
                  </a:lnTo>
                  <a:lnTo>
                    <a:pt x="23529" y="18652"/>
                  </a:lnTo>
                  <a:lnTo>
                    <a:pt x="23468" y="18774"/>
                  </a:lnTo>
                  <a:lnTo>
                    <a:pt x="23529" y="18957"/>
                  </a:lnTo>
                  <a:lnTo>
                    <a:pt x="23590" y="19506"/>
                  </a:lnTo>
                  <a:lnTo>
                    <a:pt x="23590" y="20054"/>
                  </a:lnTo>
                  <a:lnTo>
                    <a:pt x="23468" y="20542"/>
                  </a:lnTo>
                  <a:lnTo>
                    <a:pt x="23285" y="21030"/>
                  </a:lnTo>
                  <a:lnTo>
                    <a:pt x="22980" y="21456"/>
                  </a:lnTo>
                  <a:lnTo>
                    <a:pt x="22675" y="21822"/>
                  </a:lnTo>
                  <a:lnTo>
                    <a:pt x="22249" y="22127"/>
                  </a:lnTo>
                  <a:lnTo>
                    <a:pt x="21883" y="22310"/>
                  </a:lnTo>
                  <a:lnTo>
                    <a:pt x="21395" y="22371"/>
                  </a:lnTo>
                  <a:lnTo>
                    <a:pt x="20969" y="22432"/>
                  </a:lnTo>
                  <a:lnTo>
                    <a:pt x="20664" y="22371"/>
                  </a:lnTo>
                  <a:lnTo>
                    <a:pt x="20359" y="22310"/>
                  </a:lnTo>
                  <a:lnTo>
                    <a:pt x="20054" y="22188"/>
                  </a:lnTo>
                  <a:lnTo>
                    <a:pt x="19811" y="22066"/>
                  </a:lnTo>
                  <a:lnTo>
                    <a:pt x="19323" y="21700"/>
                  </a:lnTo>
                  <a:lnTo>
                    <a:pt x="18896" y="21212"/>
                  </a:lnTo>
                  <a:lnTo>
                    <a:pt x="19079" y="21517"/>
                  </a:lnTo>
                  <a:lnTo>
                    <a:pt x="19262" y="21822"/>
                  </a:lnTo>
                  <a:lnTo>
                    <a:pt x="19445" y="22066"/>
                  </a:lnTo>
                  <a:lnTo>
                    <a:pt x="19689" y="22249"/>
                  </a:lnTo>
                  <a:lnTo>
                    <a:pt x="19993" y="22432"/>
                  </a:lnTo>
                  <a:lnTo>
                    <a:pt x="20237" y="22553"/>
                  </a:lnTo>
                  <a:lnTo>
                    <a:pt x="20542" y="22614"/>
                  </a:lnTo>
                  <a:lnTo>
                    <a:pt x="20847" y="22675"/>
                  </a:lnTo>
                  <a:lnTo>
                    <a:pt x="21456" y="22736"/>
                  </a:lnTo>
                  <a:lnTo>
                    <a:pt x="21761" y="22675"/>
                  </a:lnTo>
                  <a:lnTo>
                    <a:pt x="22066" y="22553"/>
                  </a:lnTo>
                  <a:lnTo>
                    <a:pt x="22310" y="22492"/>
                  </a:lnTo>
                  <a:lnTo>
                    <a:pt x="22614" y="22310"/>
                  </a:lnTo>
                  <a:lnTo>
                    <a:pt x="22858" y="22127"/>
                  </a:lnTo>
                  <a:lnTo>
                    <a:pt x="23102" y="21883"/>
                  </a:lnTo>
                  <a:lnTo>
                    <a:pt x="22858" y="23285"/>
                  </a:lnTo>
                  <a:lnTo>
                    <a:pt x="22493" y="24626"/>
                  </a:lnTo>
                  <a:lnTo>
                    <a:pt x="22310" y="25357"/>
                  </a:lnTo>
                  <a:lnTo>
                    <a:pt x="22188" y="26089"/>
                  </a:lnTo>
                  <a:lnTo>
                    <a:pt x="22188" y="26820"/>
                  </a:lnTo>
                  <a:lnTo>
                    <a:pt x="22310" y="27613"/>
                  </a:lnTo>
                  <a:lnTo>
                    <a:pt x="22432" y="28344"/>
                  </a:lnTo>
                  <a:lnTo>
                    <a:pt x="22675" y="29014"/>
                  </a:lnTo>
                  <a:lnTo>
                    <a:pt x="22980" y="29746"/>
                  </a:lnTo>
                  <a:lnTo>
                    <a:pt x="23224" y="30416"/>
                  </a:lnTo>
                  <a:lnTo>
                    <a:pt x="23834" y="31818"/>
                  </a:lnTo>
                  <a:lnTo>
                    <a:pt x="24260" y="33281"/>
                  </a:lnTo>
                  <a:lnTo>
                    <a:pt x="24626" y="34744"/>
                  </a:lnTo>
                  <a:lnTo>
                    <a:pt x="24748" y="35475"/>
                  </a:lnTo>
                  <a:lnTo>
                    <a:pt x="24809" y="36207"/>
                  </a:lnTo>
                  <a:lnTo>
                    <a:pt x="24870" y="36999"/>
                  </a:lnTo>
                  <a:lnTo>
                    <a:pt x="24870" y="37731"/>
                  </a:lnTo>
                  <a:lnTo>
                    <a:pt x="24748" y="39316"/>
                  </a:lnTo>
                  <a:lnTo>
                    <a:pt x="24504" y="40839"/>
                  </a:lnTo>
                  <a:lnTo>
                    <a:pt x="24199" y="42363"/>
                  </a:lnTo>
                  <a:lnTo>
                    <a:pt x="23773" y="43887"/>
                  </a:lnTo>
                  <a:lnTo>
                    <a:pt x="22980" y="46874"/>
                  </a:lnTo>
                  <a:lnTo>
                    <a:pt x="22554" y="48398"/>
                  </a:lnTo>
                  <a:lnTo>
                    <a:pt x="22249" y="49921"/>
                  </a:lnTo>
                  <a:lnTo>
                    <a:pt x="22005" y="51384"/>
                  </a:lnTo>
                  <a:lnTo>
                    <a:pt x="21944" y="52908"/>
                  </a:lnTo>
                  <a:lnTo>
                    <a:pt x="21944" y="54432"/>
                  </a:lnTo>
                  <a:lnTo>
                    <a:pt x="22066" y="55956"/>
                  </a:lnTo>
                  <a:lnTo>
                    <a:pt x="22310" y="57540"/>
                  </a:lnTo>
                  <a:lnTo>
                    <a:pt x="22371" y="58333"/>
                  </a:lnTo>
                  <a:lnTo>
                    <a:pt x="22432" y="59125"/>
                  </a:lnTo>
                  <a:lnTo>
                    <a:pt x="22432" y="59918"/>
                  </a:lnTo>
                  <a:lnTo>
                    <a:pt x="22371" y="60649"/>
                  </a:lnTo>
                  <a:lnTo>
                    <a:pt x="22127" y="62234"/>
                  </a:lnTo>
                  <a:lnTo>
                    <a:pt x="21395" y="65342"/>
                  </a:lnTo>
                  <a:lnTo>
                    <a:pt x="20725" y="68390"/>
                  </a:lnTo>
                  <a:lnTo>
                    <a:pt x="20359" y="69853"/>
                  </a:lnTo>
                  <a:lnTo>
                    <a:pt x="20115" y="71377"/>
                  </a:lnTo>
                  <a:lnTo>
                    <a:pt x="19993" y="72047"/>
                  </a:lnTo>
                  <a:lnTo>
                    <a:pt x="19993" y="72413"/>
                  </a:lnTo>
                  <a:lnTo>
                    <a:pt x="19993" y="72779"/>
                  </a:lnTo>
                  <a:lnTo>
                    <a:pt x="20054" y="73083"/>
                  </a:lnTo>
                  <a:lnTo>
                    <a:pt x="20176" y="73449"/>
                  </a:lnTo>
                  <a:lnTo>
                    <a:pt x="20420" y="74120"/>
                  </a:lnTo>
                  <a:lnTo>
                    <a:pt x="20725" y="74729"/>
                  </a:lnTo>
                  <a:lnTo>
                    <a:pt x="21030" y="75339"/>
                  </a:lnTo>
                  <a:lnTo>
                    <a:pt x="21273" y="75644"/>
                  </a:lnTo>
                  <a:lnTo>
                    <a:pt x="21456" y="75887"/>
                  </a:lnTo>
                  <a:lnTo>
                    <a:pt x="21639" y="76009"/>
                  </a:lnTo>
                  <a:lnTo>
                    <a:pt x="21822" y="76131"/>
                  </a:lnTo>
                  <a:lnTo>
                    <a:pt x="21883" y="76192"/>
                  </a:lnTo>
                  <a:lnTo>
                    <a:pt x="21883" y="76253"/>
                  </a:lnTo>
                  <a:lnTo>
                    <a:pt x="21822" y="76436"/>
                  </a:lnTo>
                  <a:lnTo>
                    <a:pt x="21700" y="76558"/>
                  </a:lnTo>
                  <a:lnTo>
                    <a:pt x="21517" y="76619"/>
                  </a:lnTo>
                  <a:lnTo>
                    <a:pt x="21091" y="76619"/>
                  </a:lnTo>
                  <a:lnTo>
                    <a:pt x="20908" y="76680"/>
                  </a:lnTo>
                  <a:lnTo>
                    <a:pt x="20725" y="76802"/>
                  </a:lnTo>
                  <a:lnTo>
                    <a:pt x="20359" y="76924"/>
                  </a:lnTo>
                  <a:lnTo>
                    <a:pt x="20054" y="76924"/>
                  </a:lnTo>
                  <a:lnTo>
                    <a:pt x="19689" y="76984"/>
                  </a:lnTo>
                  <a:lnTo>
                    <a:pt x="19384" y="76924"/>
                  </a:lnTo>
                  <a:lnTo>
                    <a:pt x="19384" y="76741"/>
                  </a:lnTo>
                  <a:lnTo>
                    <a:pt x="19384" y="76558"/>
                  </a:lnTo>
                  <a:lnTo>
                    <a:pt x="19384" y="76375"/>
                  </a:lnTo>
                  <a:lnTo>
                    <a:pt x="19323" y="76192"/>
                  </a:lnTo>
                  <a:lnTo>
                    <a:pt x="19201" y="76131"/>
                  </a:lnTo>
                  <a:lnTo>
                    <a:pt x="19140" y="76131"/>
                  </a:lnTo>
                  <a:lnTo>
                    <a:pt x="19079" y="76253"/>
                  </a:lnTo>
                  <a:lnTo>
                    <a:pt x="19140" y="76314"/>
                  </a:lnTo>
                  <a:lnTo>
                    <a:pt x="19201" y="76436"/>
                  </a:lnTo>
                  <a:lnTo>
                    <a:pt x="19201" y="76680"/>
                  </a:lnTo>
                  <a:lnTo>
                    <a:pt x="19140" y="76863"/>
                  </a:lnTo>
                  <a:lnTo>
                    <a:pt x="19018" y="76984"/>
                  </a:lnTo>
                  <a:lnTo>
                    <a:pt x="18774" y="77106"/>
                  </a:lnTo>
                  <a:lnTo>
                    <a:pt x="18226" y="77106"/>
                  </a:lnTo>
                  <a:lnTo>
                    <a:pt x="18104" y="77045"/>
                  </a:lnTo>
                  <a:lnTo>
                    <a:pt x="18043" y="76863"/>
                  </a:lnTo>
                  <a:lnTo>
                    <a:pt x="17982" y="76619"/>
                  </a:lnTo>
                  <a:lnTo>
                    <a:pt x="17982" y="76009"/>
                  </a:lnTo>
                  <a:lnTo>
                    <a:pt x="17921" y="74790"/>
                  </a:lnTo>
                  <a:lnTo>
                    <a:pt x="17921" y="73510"/>
                  </a:lnTo>
                  <a:lnTo>
                    <a:pt x="17921" y="73083"/>
                  </a:lnTo>
                  <a:lnTo>
                    <a:pt x="17921" y="72840"/>
                  </a:lnTo>
                  <a:lnTo>
                    <a:pt x="17982" y="72596"/>
                  </a:lnTo>
                  <a:lnTo>
                    <a:pt x="18287" y="72108"/>
                  </a:lnTo>
                  <a:lnTo>
                    <a:pt x="18348" y="71925"/>
                  </a:lnTo>
                  <a:lnTo>
                    <a:pt x="18348" y="71682"/>
                  </a:lnTo>
                  <a:lnTo>
                    <a:pt x="18409" y="70341"/>
                  </a:lnTo>
                  <a:lnTo>
                    <a:pt x="18409" y="68268"/>
                  </a:lnTo>
                  <a:lnTo>
                    <a:pt x="18348" y="66257"/>
                  </a:lnTo>
                  <a:lnTo>
                    <a:pt x="18104" y="63819"/>
                  </a:lnTo>
                  <a:lnTo>
                    <a:pt x="18043" y="62539"/>
                  </a:lnTo>
                  <a:lnTo>
                    <a:pt x="18043" y="61259"/>
                  </a:lnTo>
                  <a:lnTo>
                    <a:pt x="18104" y="58760"/>
                  </a:lnTo>
                  <a:lnTo>
                    <a:pt x="18287" y="56260"/>
                  </a:lnTo>
                  <a:lnTo>
                    <a:pt x="18348" y="55590"/>
                  </a:lnTo>
                  <a:lnTo>
                    <a:pt x="18409" y="54980"/>
                  </a:lnTo>
                  <a:lnTo>
                    <a:pt x="18348" y="54554"/>
                  </a:lnTo>
                  <a:lnTo>
                    <a:pt x="18287" y="54127"/>
                  </a:lnTo>
                  <a:lnTo>
                    <a:pt x="18165" y="52908"/>
                  </a:lnTo>
                  <a:lnTo>
                    <a:pt x="18043" y="51628"/>
                  </a:lnTo>
                  <a:lnTo>
                    <a:pt x="18043" y="50531"/>
                  </a:lnTo>
                  <a:lnTo>
                    <a:pt x="18104" y="49373"/>
                  </a:lnTo>
                  <a:lnTo>
                    <a:pt x="18104" y="48215"/>
                  </a:lnTo>
                  <a:lnTo>
                    <a:pt x="18104" y="47118"/>
                  </a:lnTo>
                  <a:lnTo>
                    <a:pt x="17982" y="44862"/>
                  </a:lnTo>
                  <a:lnTo>
                    <a:pt x="17982" y="42424"/>
                  </a:lnTo>
                  <a:lnTo>
                    <a:pt x="17982" y="39864"/>
                  </a:lnTo>
                  <a:lnTo>
                    <a:pt x="17982" y="38645"/>
                  </a:lnTo>
                  <a:lnTo>
                    <a:pt x="18043" y="38036"/>
                  </a:lnTo>
                  <a:lnTo>
                    <a:pt x="18043" y="37731"/>
                  </a:lnTo>
                  <a:lnTo>
                    <a:pt x="18043" y="37548"/>
                  </a:lnTo>
                  <a:lnTo>
                    <a:pt x="18043" y="37426"/>
                  </a:lnTo>
                  <a:lnTo>
                    <a:pt x="18226" y="37365"/>
                  </a:lnTo>
                  <a:lnTo>
                    <a:pt x="18409" y="37243"/>
                  </a:lnTo>
                  <a:lnTo>
                    <a:pt x="18652" y="36999"/>
                  </a:lnTo>
                  <a:lnTo>
                    <a:pt x="18165" y="37121"/>
                  </a:lnTo>
                  <a:lnTo>
                    <a:pt x="17677" y="37121"/>
                  </a:lnTo>
                  <a:lnTo>
                    <a:pt x="17129" y="37060"/>
                  </a:lnTo>
                  <a:lnTo>
                    <a:pt x="16641" y="36999"/>
                  </a:lnTo>
                  <a:lnTo>
                    <a:pt x="16885" y="37243"/>
                  </a:lnTo>
                  <a:lnTo>
                    <a:pt x="17068" y="37304"/>
                  </a:lnTo>
                  <a:lnTo>
                    <a:pt x="17251" y="37426"/>
                  </a:lnTo>
                  <a:lnTo>
                    <a:pt x="17311" y="37548"/>
                  </a:lnTo>
                  <a:lnTo>
                    <a:pt x="17311" y="37670"/>
                  </a:lnTo>
                  <a:lnTo>
                    <a:pt x="17311" y="37914"/>
                  </a:lnTo>
                  <a:lnTo>
                    <a:pt x="17372" y="38584"/>
                  </a:lnTo>
                  <a:lnTo>
                    <a:pt x="17372" y="41083"/>
                  </a:lnTo>
                  <a:lnTo>
                    <a:pt x="17433" y="43582"/>
                  </a:lnTo>
                  <a:lnTo>
                    <a:pt x="17311" y="46081"/>
                  </a:lnTo>
                  <a:lnTo>
                    <a:pt x="17251" y="46996"/>
                  </a:lnTo>
                  <a:lnTo>
                    <a:pt x="17251" y="47849"/>
                  </a:lnTo>
                  <a:lnTo>
                    <a:pt x="17311" y="49129"/>
                  </a:lnTo>
                  <a:lnTo>
                    <a:pt x="17311" y="50348"/>
                  </a:lnTo>
                  <a:lnTo>
                    <a:pt x="17311" y="51628"/>
                  </a:lnTo>
                  <a:lnTo>
                    <a:pt x="17251" y="52908"/>
                  </a:lnTo>
                  <a:lnTo>
                    <a:pt x="17129" y="54066"/>
                  </a:lnTo>
                  <a:lnTo>
                    <a:pt x="17007" y="54493"/>
                  </a:lnTo>
                  <a:lnTo>
                    <a:pt x="16946" y="54980"/>
                  </a:lnTo>
                  <a:lnTo>
                    <a:pt x="17007" y="55590"/>
                  </a:lnTo>
                  <a:lnTo>
                    <a:pt x="17068" y="56199"/>
                  </a:lnTo>
                  <a:lnTo>
                    <a:pt x="17190" y="57419"/>
                  </a:lnTo>
                  <a:lnTo>
                    <a:pt x="17311" y="59979"/>
                  </a:lnTo>
                  <a:lnTo>
                    <a:pt x="17311" y="61259"/>
                  </a:lnTo>
                  <a:lnTo>
                    <a:pt x="17311" y="62478"/>
                  </a:lnTo>
                  <a:lnTo>
                    <a:pt x="17251" y="63697"/>
                  </a:lnTo>
                  <a:lnTo>
                    <a:pt x="17129" y="64977"/>
                  </a:lnTo>
                  <a:lnTo>
                    <a:pt x="17007" y="66135"/>
                  </a:lnTo>
                  <a:lnTo>
                    <a:pt x="16946" y="67354"/>
                  </a:lnTo>
                  <a:lnTo>
                    <a:pt x="16946" y="68634"/>
                  </a:lnTo>
                  <a:lnTo>
                    <a:pt x="16946" y="69853"/>
                  </a:lnTo>
                  <a:lnTo>
                    <a:pt x="16946" y="70828"/>
                  </a:lnTo>
                  <a:lnTo>
                    <a:pt x="17007" y="71682"/>
                  </a:lnTo>
                  <a:lnTo>
                    <a:pt x="17007" y="71925"/>
                  </a:lnTo>
                  <a:lnTo>
                    <a:pt x="17068" y="72108"/>
                  </a:lnTo>
                  <a:lnTo>
                    <a:pt x="17372" y="72596"/>
                  </a:lnTo>
                  <a:lnTo>
                    <a:pt x="17433" y="72779"/>
                  </a:lnTo>
                  <a:lnTo>
                    <a:pt x="17433" y="73023"/>
                  </a:lnTo>
                  <a:lnTo>
                    <a:pt x="17433" y="73510"/>
                  </a:lnTo>
                  <a:lnTo>
                    <a:pt x="17433" y="74729"/>
                  </a:lnTo>
                  <a:lnTo>
                    <a:pt x="17433" y="76009"/>
                  </a:lnTo>
                  <a:lnTo>
                    <a:pt x="17372" y="76619"/>
                  </a:lnTo>
                  <a:lnTo>
                    <a:pt x="17311" y="76802"/>
                  </a:lnTo>
                  <a:lnTo>
                    <a:pt x="17251" y="77045"/>
                  </a:lnTo>
                  <a:lnTo>
                    <a:pt x="17129" y="77106"/>
                  </a:lnTo>
                  <a:lnTo>
                    <a:pt x="16580" y="77106"/>
                  </a:lnTo>
                  <a:lnTo>
                    <a:pt x="16336" y="76984"/>
                  </a:lnTo>
                  <a:lnTo>
                    <a:pt x="16214" y="76863"/>
                  </a:lnTo>
                  <a:lnTo>
                    <a:pt x="16153" y="76680"/>
                  </a:lnTo>
                  <a:lnTo>
                    <a:pt x="16214" y="76436"/>
                  </a:lnTo>
                  <a:lnTo>
                    <a:pt x="16275" y="76253"/>
                  </a:lnTo>
                  <a:lnTo>
                    <a:pt x="16214" y="76192"/>
                  </a:lnTo>
                  <a:lnTo>
                    <a:pt x="16214" y="76131"/>
                  </a:lnTo>
                  <a:lnTo>
                    <a:pt x="16153" y="76131"/>
                  </a:lnTo>
                  <a:lnTo>
                    <a:pt x="16092" y="76192"/>
                  </a:lnTo>
                  <a:lnTo>
                    <a:pt x="15971" y="76375"/>
                  </a:lnTo>
                  <a:lnTo>
                    <a:pt x="15971" y="76558"/>
                  </a:lnTo>
                  <a:lnTo>
                    <a:pt x="15971" y="76741"/>
                  </a:lnTo>
                  <a:lnTo>
                    <a:pt x="15971" y="76924"/>
                  </a:lnTo>
                  <a:lnTo>
                    <a:pt x="15666" y="76984"/>
                  </a:lnTo>
                  <a:lnTo>
                    <a:pt x="15300" y="76924"/>
                  </a:lnTo>
                  <a:lnTo>
                    <a:pt x="14934" y="76863"/>
                  </a:lnTo>
                  <a:lnTo>
                    <a:pt x="14630" y="76802"/>
                  </a:lnTo>
                  <a:lnTo>
                    <a:pt x="14447" y="76680"/>
                  </a:lnTo>
                  <a:lnTo>
                    <a:pt x="14264" y="76619"/>
                  </a:lnTo>
                  <a:lnTo>
                    <a:pt x="13837" y="76619"/>
                  </a:lnTo>
                  <a:lnTo>
                    <a:pt x="13715" y="76558"/>
                  </a:lnTo>
                  <a:lnTo>
                    <a:pt x="13532" y="76436"/>
                  </a:lnTo>
                  <a:lnTo>
                    <a:pt x="13471" y="76253"/>
                  </a:lnTo>
                  <a:lnTo>
                    <a:pt x="13532" y="76192"/>
                  </a:lnTo>
                  <a:lnTo>
                    <a:pt x="13532" y="76131"/>
                  </a:lnTo>
                  <a:lnTo>
                    <a:pt x="13837" y="75887"/>
                  </a:lnTo>
                  <a:lnTo>
                    <a:pt x="14142" y="75644"/>
                  </a:lnTo>
                  <a:lnTo>
                    <a:pt x="14325" y="75339"/>
                  </a:lnTo>
                  <a:lnTo>
                    <a:pt x="14690" y="74729"/>
                  </a:lnTo>
                  <a:lnTo>
                    <a:pt x="14934" y="74120"/>
                  </a:lnTo>
                  <a:lnTo>
                    <a:pt x="15239" y="73449"/>
                  </a:lnTo>
                  <a:lnTo>
                    <a:pt x="15300" y="73083"/>
                  </a:lnTo>
                  <a:lnTo>
                    <a:pt x="15361" y="72779"/>
                  </a:lnTo>
                  <a:lnTo>
                    <a:pt x="15422" y="72413"/>
                  </a:lnTo>
                  <a:lnTo>
                    <a:pt x="15361" y="72047"/>
                  </a:lnTo>
                  <a:lnTo>
                    <a:pt x="15239" y="71377"/>
                  </a:lnTo>
                  <a:lnTo>
                    <a:pt x="14995" y="69853"/>
                  </a:lnTo>
                  <a:lnTo>
                    <a:pt x="14325" y="66805"/>
                  </a:lnTo>
                  <a:lnTo>
                    <a:pt x="13593" y="63758"/>
                  </a:lnTo>
                  <a:lnTo>
                    <a:pt x="13228" y="62173"/>
                  </a:lnTo>
                  <a:lnTo>
                    <a:pt x="12984" y="60649"/>
                  </a:lnTo>
                  <a:lnTo>
                    <a:pt x="12923" y="59857"/>
                  </a:lnTo>
                  <a:lnTo>
                    <a:pt x="12923" y="59064"/>
                  </a:lnTo>
                  <a:lnTo>
                    <a:pt x="12984" y="58272"/>
                  </a:lnTo>
                  <a:lnTo>
                    <a:pt x="13106" y="57480"/>
                  </a:lnTo>
                  <a:lnTo>
                    <a:pt x="13289" y="55956"/>
                  </a:lnTo>
                  <a:lnTo>
                    <a:pt x="13410" y="54432"/>
                  </a:lnTo>
                  <a:lnTo>
                    <a:pt x="13471" y="52908"/>
                  </a:lnTo>
                  <a:lnTo>
                    <a:pt x="13410" y="52116"/>
                  </a:lnTo>
                  <a:lnTo>
                    <a:pt x="13350" y="51384"/>
                  </a:lnTo>
                  <a:lnTo>
                    <a:pt x="13106" y="49860"/>
                  </a:lnTo>
                  <a:lnTo>
                    <a:pt x="12801" y="48337"/>
                  </a:lnTo>
                  <a:lnTo>
                    <a:pt x="11948" y="45350"/>
                  </a:lnTo>
                  <a:lnTo>
                    <a:pt x="11582" y="43887"/>
                  </a:lnTo>
                  <a:lnTo>
                    <a:pt x="11155" y="42363"/>
                  </a:lnTo>
                  <a:lnTo>
                    <a:pt x="10850" y="40778"/>
                  </a:lnTo>
                  <a:lnTo>
                    <a:pt x="10607" y="39255"/>
                  </a:lnTo>
                  <a:lnTo>
                    <a:pt x="10546" y="37731"/>
                  </a:lnTo>
                  <a:lnTo>
                    <a:pt x="10546" y="36207"/>
                  </a:lnTo>
                  <a:lnTo>
                    <a:pt x="10668" y="35475"/>
                  </a:lnTo>
                  <a:lnTo>
                    <a:pt x="10789" y="34683"/>
                  </a:lnTo>
                  <a:lnTo>
                    <a:pt x="10911" y="33952"/>
                  </a:lnTo>
                  <a:lnTo>
                    <a:pt x="11094" y="33220"/>
                  </a:lnTo>
                  <a:lnTo>
                    <a:pt x="11521" y="31818"/>
                  </a:lnTo>
                  <a:lnTo>
                    <a:pt x="12130" y="30416"/>
                  </a:lnTo>
                  <a:lnTo>
                    <a:pt x="12435" y="29746"/>
                  </a:lnTo>
                  <a:lnTo>
                    <a:pt x="12679" y="29014"/>
                  </a:lnTo>
                  <a:lnTo>
                    <a:pt x="12923" y="28283"/>
                  </a:lnTo>
                  <a:lnTo>
                    <a:pt x="13045" y="27552"/>
                  </a:lnTo>
                  <a:lnTo>
                    <a:pt x="13167" y="26942"/>
                  </a:lnTo>
                  <a:lnTo>
                    <a:pt x="13167" y="26333"/>
                  </a:lnTo>
                  <a:lnTo>
                    <a:pt x="13106" y="25723"/>
                  </a:lnTo>
                  <a:lnTo>
                    <a:pt x="12984" y="25113"/>
                  </a:lnTo>
                  <a:lnTo>
                    <a:pt x="12557" y="23346"/>
                  </a:lnTo>
                  <a:lnTo>
                    <a:pt x="12252" y="21883"/>
                  </a:lnTo>
                  <a:lnTo>
                    <a:pt x="12496" y="22127"/>
                  </a:lnTo>
                  <a:lnTo>
                    <a:pt x="12740" y="22310"/>
                  </a:lnTo>
                  <a:lnTo>
                    <a:pt x="13045" y="22492"/>
                  </a:lnTo>
                  <a:lnTo>
                    <a:pt x="13289" y="22553"/>
                  </a:lnTo>
                  <a:lnTo>
                    <a:pt x="13593" y="22675"/>
                  </a:lnTo>
                  <a:lnTo>
                    <a:pt x="13898" y="22736"/>
                  </a:lnTo>
                  <a:lnTo>
                    <a:pt x="14508" y="22675"/>
                  </a:lnTo>
                  <a:lnTo>
                    <a:pt x="14812" y="22614"/>
                  </a:lnTo>
                  <a:lnTo>
                    <a:pt x="15117" y="22553"/>
                  </a:lnTo>
                  <a:lnTo>
                    <a:pt x="15422" y="22432"/>
                  </a:lnTo>
                  <a:lnTo>
                    <a:pt x="15666" y="22249"/>
                  </a:lnTo>
                  <a:lnTo>
                    <a:pt x="15910" y="22066"/>
                  </a:lnTo>
                  <a:lnTo>
                    <a:pt x="16092" y="21822"/>
                  </a:lnTo>
                  <a:lnTo>
                    <a:pt x="16275" y="21517"/>
                  </a:lnTo>
                  <a:lnTo>
                    <a:pt x="16458" y="21212"/>
                  </a:lnTo>
                  <a:lnTo>
                    <a:pt x="16153" y="21517"/>
                  </a:lnTo>
                  <a:lnTo>
                    <a:pt x="15910" y="21822"/>
                  </a:lnTo>
                  <a:lnTo>
                    <a:pt x="15544" y="22066"/>
                  </a:lnTo>
                  <a:lnTo>
                    <a:pt x="15178" y="22249"/>
                  </a:lnTo>
                  <a:lnTo>
                    <a:pt x="14812" y="22371"/>
                  </a:lnTo>
                  <a:lnTo>
                    <a:pt x="14386" y="22432"/>
                  </a:lnTo>
                  <a:lnTo>
                    <a:pt x="14020" y="22432"/>
                  </a:lnTo>
                  <a:lnTo>
                    <a:pt x="13593" y="22310"/>
                  </a:lnTo>
                  <a:lnTo>
                    <a:pt x="13289" y="22188"/>
                  </a:lnTo>
                  <a:lnTo>
                    <a:pt x="12984" y="22005"/>
                  </a:lnTo>
                  <a:lnTo>
                    <a:pt x="12679" y="21822"/>
                  </a:lnTo>
                  <a:lnTo>
                    <a:pt x="12435" y="21578"/>
                  </a:lnTo>
                  <a:lnTo>
                    <a:pt x="12252" y="21273"/>
                  </a:lnTo>
                  <a:lnTo>
                    <a:pt x="12069" y="20969"/>
                  </a:lnTo>
                  <a:lnTo>
                    <a:pt x="11948" y="20664"/>
                  </a:lnTo>
                  <a:lnTo>
                    <a:pt x="11826" y="20359"/>
                  </a:lnTo>
                  <a:lnTo>
                    <a:pt x="11765" y="19750"/>
                  </a:lnTo>
                  <a:lnTo>
                    <a:pt x="11826" y="19140"/>
                  </a:lnTo>
                  <a:lnTo>
                    <a:pt x="11887" y="18957"/>
                  </a:lnTo>
                  <a:lnTo>
                    <a:pt x="11887" y="18774"/>
                  </a:lnTo>
                  <a:lnTo>
                    <a:pt x="11887" y="18592"/>
                  </a:lnTo>
                  <a:lnTo>
                    <a:pt x="11826" y="18409"/>
                  </a:lnTo>
                  <a:lnTo>
                    <a:pt x="11643" y="18104"/>
                  </a:lnTo>
                  <a:lnTo>
                    <a:pt x="11765" y="18592"/>
                  </a:lnTo>
                  <a:lnTo>
                    <a:pt x="11765" y="18713"/>
                  </a:lnTo>
                  <a:lnTo>
                    <a:pt x="11765" y="18835"/>
                  </a:lnTo>
                  <a:lnTo>
                    <a:pt x="11643" y="19079"/>
                  </a:lnTo>
                  <a:lnTo>
                    <a:pt x="11521" y="19567"/>
                  </a:lnTo>
                  <a:lnTo>
                    <a:pt x="11521" y="20115"/>
                  </a:lnTo>
                  <a:lnTo>
                    <a:pt x="11582" y="20603"/>
                  </a:lnTo>
                  <a:lnTo>
                    <a:pt x="11765" y="21091"/>
                  </a:lnTo>
                  <a:lnTo>
                    <a:pt x="12009" y="21578"/>
                  </a:lnTo>
                  <a:lnTo>
                    <a:pt x="12069" y="21822"/>
                  </a:lnTo>
                  <a:lnTo>
                    <a:pt x="12069" y="22127"/>
                  </a:lnTo>
                  <a:lnTo>
                    <a:pt x="12130" y="22371"/>
                  </a:lnTo>
                  <a:lnTo>
                    <a:pt x="12130" y="22553"/>
                  </a:lnTo>
                  <a:lnTo>
                    <a:pt x="12130" y="22675"/>
                  </a:lnTo>
                  <a:lnTo>
                    <a:pt x="11887" y="23163"/>
                  </a:lnTo>
                  <a:lnTo>
                    <a:pt x="11216" y="24992"/>
                  </a:lnTo>
                  <a:lnTo>
                    <a:pt x="10729" y="25906"/>
                  </a:lnTo>
                  <a:lnTo>
                    <a:pt x="10241" y="26820"/>
                  </a:lnTo>
                  <a:lnTo>
                    <a:pt x="10058" y="27308"/>
                  </a:lnTo>
                  <a:lnTo>
                    <a:pt x="9875" y="27795"/>
                  </a:lnTo>
                  <a:lnTo>
                    <a:pt x="9631" y="28771"/>
                  </a:lnTo>
                  <a:lnTo>
                    <a:pt x="9448" y="29319"/>
                  </a:lnTo>
                  <a:lnTo>
                    <a:pt x="9266" y="29807"/>
                  </a:lnTo>
                  <a:lnTo>
                    <a:pt x="8778" y="30843"/>
                  </a:lnTo>
                  <a:lnTo>
                    <a:pt x="7681" y="32733"/>
                  </a:lnTo>
                  <a:lnTo>
                    <a:pt x="5669" y="36146"/>
                  </a:lnTo>
                  <a:lnTo>
                    <a:pt x="5487" y="36024"/>
                  </a:lnTo>
                  <a:lnTo>
                    <a:pt x="5426" y="36085"/>
                  </a:lnTo>
                  <a:lnTo>
                    <a:pt x="5365" y="36146"/>
                  </a:lnTo>
                  <a:lnTo>
                    <a:pt x="5426" y="36268"/>
                  </a:lnTo>
                  <a:lnTo>
                    <a:pt x="5547" y="36451"/>
                  </a:lnTo>
                  <a:lnTo>
                    <a:pt x="5608" y="36634"/>
                  </a:lnTo>
                  <a:lnTo>
                    <a:pt x="5608" y="36816"/>
                  </a:lnTo>
                  <a:lnTo>
                    <a:pt x="5608" y="37060"/>
                  </a:lnTo>
                  <a:lnTo>
                    <a:pt x="5487" y="37487"/>
                  </a:lnTo>
                  <a:lnTo>
                    <a:pt x="5121" y="38401"/>
                  </a:lnTo>
                  <a:lnTo>
                    <a:pt x="4633" y="39316"/>
                  </a:lnTo>
                  <a:lnTo>
                    <a:pt x="4511" y="39559"/>
                  </a:lnTo>
                  <a:lnTo>
                    <a:pt x="4450" y="39864"/>
                  </a:lnTo>
                  <a:lnTo>
                    <a:pt x="4267" y="40413"/>
                  </a:lnTo>
                  <a:lnTo>
                    <a:pt x="4085" y="41022"/>
                  </a:lnTo>
                  <a:lnTo>
                    <a:pt x="4024" y="41266"/>
                  </a:lnTo>
                  <a:lnTo>
                    <a:pt x="3902" y="41510"/>
                  </a:lnTo>
                  <a:lnTo>
                    <a:pt x="3841" y="41571"/>
                  </a:lnTo>
                  <a:lnTo>
                    <a:pt x="3780" y="41510"/>
                  </a:lnTo>
                  <a:lnTo>
                    <a:pt x="3780" y="41388"/>
                  </a:lnTo>
                  <a:lnTo>
                    <a:pt x="3780" y="41022"/>
                  </a:lnTo>
                  <a:lnTo>
                    <a:pt x="4024" y="39986"/>
                  </a:lnTo>
                  <a:lnTo>
                    <a:pt x="4024" y="39742"/>
                  </a:lnTo>
                  <a:lnTo>
                    <a:pt x="4024" y="39620"/>
                  </a:lnTo>
                  <a:lnTo>
                    <a:pt x="3902" y="39559"/>
                  </a:lnTo>
                  <a:lnTo>
                    <a:pt x="3780" y="39620"/>
                  </a:lnTo>
                  <a:lnTo>
                    <a:pt x="3719" y="39742"/>
                  </a:lnTo>
                  <a:lnTo>
                    <a:pt x="3536" y="39986"/>
                  </a:lnTo>
                  <a:lnTo>
                    <a:pt x="3414" y="40291"/>
                  </a:lnTo>
                  <a:lnTo>
                    <a:pt x="2926" y="41449"/>
                  </a:lnTo>
                  <a:lnTo>
                    <a:pt x="2744" y="41876"/>
                  </a:lnTo>
                  <a:lnTo>
                    <a:pt x="2622" y="42119"/>
                  </a:lnTo>
                  <a:lnTo>
                    <a:pt x="2439" y="42119"/>
                  </a:lnTo>
                  <a:lnTo>
                    <a:pt x="2378" y="42058"/>
                  </a:lnTo>
                  <a:lnTo>
                    <a:pt x="2378" y="41997"/>
                  </a:lnTo>
                  <a:lnTo>
                    <a:pt x="2439" y="41815"/>
                  </a:lnTo>
                  <a:lnTo>
                    <a:pt x="2622" y="41266"/>
                  </a:lnTo>
                  <a:lnTo>
                    <a:pt x="2866" y="40778"/>
                  </a:lnTo>
                  <a:lnTo>
                    <a:pt x="3048" y="40230"/>
                  </a:lnTo>
                  <a:lnTo>
                    <a:pt x="3170" y="39681"/>
                  </a:lnTo>
                  <a:lnTo>
                    <a:pt x="3170" y="39498"/>
                  </a:lnTo>
                  <a:lnTo>
                    <a:pt x="3109" y="39437"/>
                  </a:lnTo>
                  <a:lnTo>
                    <a:pt x="3048" y="39376"/>
                  </a:lnTo>
                  <a:lnTo>
                    <a:pt x="2987" y="39316"/>
                  </a:lnTo>
                  <a:lnTo>
                    <a:pt x="2926" y="39376"/>
                  </a:lnTo>
                  <a:lnTo>
                    <a:pt x="2744" y="39437"/>
                  </a:lnTo>
                  <a:lnTo>
                    <a:pt x="2561" y="39742"/>
                  </a:lnTo>
                  <a:lnTo>
                    <a:pt x="2317" y="40291"/>
                  </a:lnTo>
                  <a:lnTo>
                    <a:pt x="2073" y="40778"/>
                  </a:lnTo>
                  <a:lnTo>
                    <a:pt x="1829" y="41327"/>
                  </a:lnTo>
                  <a:lnTo>
                    <a:pt x="1585" y="41815"/>
                  </a:lnTo>
                  <a:lnTo>
                    <a:pt x="1403" y="41997"/>
                  </a:lnTo>
                  <a:lnTo>
                    <a:pt x="1281" y="41936"/>
                  </a:lnTo>
                  <a:lnTo>
                    <a:pt x="1281" y="41815"/>
                  </a:lnTo>
                  <a:lnTo>
                    <a:pt x="1342" y="41571"/>
                  </a:lnTo>
                  <a:lnTo>
                    <a:pt x="1403" y="41388"/>
                  </a:lnTo>
                  <a:lnTo>
                    <a:pt x="1646" y="40961"/>
                  </a:lnTo>
                  <a:lnTo>
                    <a:pt x="2195" y="39864"/>
                  </a:lnTo>
                  <a:lnTo>
                    <a:pt x="2317" y="39559"/>
                  </a:lnTo>
                  <a:lnTo>
                    <a:pt x="2378" y="39255"/>
                  </a:lnTo>
                  <a:lnTo>
                    <a:pt x="2378" y="39133"/>
                  </a:lnTo>
                  <a:lnTo>
                    <a:pt x="2195" y="39072"/>
                  </a:lnTo>
                  <a:lnTo>
                    <a:pt x="2134" y="39072"/>
                  </a:lnTo>
                  <a:lnTo>
                    <a:pt x="2012" y="39133"/>
                  </a:lnTo>
                  <a:lnTo>
                    <a:pt x="1890" y="39316"/>
                  </a:lnTo>
                  <a:lnTo>
                    <a:pt x="1646" y="39742"/>
                  </a:lnTo>
                  <a:lnTo>
                    <a:pt x="915" y="40717"/>
                  </a:lnTo>
                  <a:lnTo>
                    <a:pt x="671" y="40961"/>
                  </a:lnTo>
                  <a:lnTo>
                    <a:pt x="549" y="41022"/>
                  </a:lnTo>
                  <a:lnTo>
                    <a:pt x="549" y="40961"/>
                  </a:lnTo>
                  <a:lnTo>
                    <a:pt x="549" y="40839"/>
                  </a:lnTo>
                  <a:lnTo>
                    <a:pt x="671" y="40656"/>
                  </a:lnTo>
                  <a:lnTo>
                    <a:pt x="732" y="40474"/>
                  </a:lnTo>
                  <a:lnTo>
                    <a:pt x="976" y="40169"/>
                  </a:lnTo>
                  <a:lnTo>
                    <a:pt x="1464" y="39376"/>
                  </a:lnTo>
                  <a:lnTo>
                    <a:pt x="1890" y="38645"/>
                  </a:lnTo>
                  <a:lnTo>
                    <a:pt x="2073" y="38218"/>
                  </a:lnTo>
                  <a:lnTo>
                    <a:pt x="2195" y="37853"/>
                  </a:lnTo>
                  <a:lnTo>
                    <a:pt x="2195" y="37670"/>
                  </a:lnTo>
                  <a:lnTo>
                    <a:pt x="2073" y="37548"/>
                  </a:lnTo>
                  <a:lnTo>
                    <a:pt x="1890" y="37548"/>
                  </a:lnTo>
                  <a:lnTo>
                    <a:pt x="1707" y="37670"/>
                  </a:lnTo>
                  <a:lnTo>
                    <a:pt x="1342" y="37975"/>
                  </a:lnTo>
                  <a:lnTo>
                    <a:pt x="1037" y="38157"/>
                  </a:lnTo>
                  <a:lnTo>
                    <a:pt x="732" y="38279"/>
                  </a:lnTo>
                  <a:lnTo>
                    <a:pt x="549" y="38279"/>
                  </a:lnTo>
                  <a:lnTo>
                    <a:pt x="366" y="38218"/>
                  </a:lnTo>
                  <a:lnTo>
                    <a:pt x="305" y="38218"/>
                  </a:lnTo>
                  <a:lnTo>
                    <a:pt x="245" y="38157"/>
                  </a:lnTo>
                  <a:lnTo>
                    <a:pt x="305" y="38096"/>
                  </a:lnTo>
                  <a:lnTo>
                    <a:pt x="366" y="37975"/>
                  </a:lnTo>
                  <a:lnTo>
                    <a:pt x="976" y="37609"/>
                  </a:lnTo>
                  <a:lnTo>
                    <a:pt x="1403" y="37182"/>
                  </a:lnTo>
                  <a:lnTo>
                    <a:pt x="2317" y="36207"/>
                  </a:lnTo>
                  <a:lnTo>
                    <a:pt x="2805" y="35780"/>
                  </a:lnTo>
                  <a:lnTo>
                    <a:pt x="3048" y="35597"/>
                  </a:lnTo>
                  <a:lnTo>
                    <a:pt x="3353" y="35415"/>
                  </a:lnTo>
                  <a:lnTo>
                    <a:pt x="3780" y="35354"/>
                  </a:lnTo>
                  <a:lnTo>
                    <a:pt x="4024" y="35354"/>
                  </a:lnTo>
                  <a:lnTo>
                    <a:pt x="4206" y="35415"/>
                  </a:lnTo>
                  <a:lnTo>
                    <a:pt x="4389" y="35536"/>
                  </a:lnTo>
                  <a:lnTo>
                    <a:pt x="4511" y="35658"/>
                  </a:lnTo>
                  <a:lnTo>
                    <a:pt x="4633" y="35658"/>
                  </a:lnTo>
                  <a:lnTo>
                    <a:pt x="4694" y="35597"/>
                  </a:lnTo>
                  <a:lnTo>
                    <a:pt x="4694" y="35475"/>
                  </a:lnTo>
                  <a:lnTo>
                    <a:pt x="4633" y="35415"/>
                  </a:lnTo>
                  <a:lnTo>
                    <a:pt x="4450" y="35232"/>
                  </a:lnTo>
                  <a:lnTo>
                    <a:pt x="4206" y="35171"/>
                  </a:lnTo>
                  <a:lnTo>
                    <a:pt x="4389" y="34866"/>
                  </a:lnTo>
                  <a:lnTo>
                    <a:pt x="4511" y="34500"/>
                  </a:lnTo>
                  <a:lnTo>
                    <a:pt x="4755" y="33830"/>
                  </a:lnTo>
                  <a:lnTo>
                    <a:pt x="5060" y="32915"/>
                  </a:lnTo>
                  <a:lnTo>
                    <a:pt x="5304" y="32001"/>
                  </a:lnTo>
                  <a:lnTo>
                    <a:pt x="5730" y="30294"/>
                  </a:lnTo>
                  <a:lnTo>
                    <a:pt x="5974" y="29380"/>
                  </a:lnTo>
                  <a:lnTo>
                    <a:pt x="6340" y="28588"/>
                  </a:lnTo>
                  <a:lnTo>
                    <a:pt x="6584" y="27978"/>
                  </a:lnTo>
                  <a:lnTo>
                    <a:pt x="6949" y="27369"/>
                  </a:lnTo>
                  <a:lnTo>
                    <a:pt x="7498" y="26637"/>
                  </a:lnTo>
                  <a:lnTo>
                    <a:pt x="7742" y="26333"/>
                  </a:lnTo>
                  <a:lnTo>
                    <a:pt x="7864" y="25967"/>
                  </a:lnTo>
                  <a:lnTo>
                    <a:pt x="8108" y="25296"/>
                  </a:lnTo>
                  <a:lnTo>
                    <a:pt x="8351" y="23833"/>
                  </a:lnTo>
                  <a:lnTo>
                    <a:pt x="9144" y="20054"/>
                  </a:lnTo>
                  <a:lnTo>
                    <a:pt x="9327" y="18957"/>
                  </a:lnTo>
                  <a:lnTo>
                    <a:pt x="9448" y="17799"/>
                  </a:lnTo>
                  <a:lnTo>
                    <a:pt x="9448" y="17007"/>
                  </a:lnTo>
                  <a:lnTo>
                    <a:pt x="9570" y="16275"/>
                  </a:lnTo>
                  <a:lnTo>
                    <a:pt x="9631" y="15910"/>
                  </a:lnTo>
                  <a:lnTo>
                    <a:pt x="9753" y="15544"/>
                  </a:lnTo>
                  <a:lnTo>
                    <a:pt x="9936" y="15178"/>
                  </a:lnTo>
                  <a:lnTo>
                    <a:pt x="10180" y="14873"/>
                  </a:lnTo>
                  <a:lnTo>
                    <a:pt x="10424" y="14569"/>
                  </a:lnTo>
                  <a:lnTo>
                    <a:pt x="10668" y="14264"/>
                  </a:lnTo>
                  <a:lnTo>
                    <a:pt x="11338" y="13776"/>
                  </a:lnTo>
                  <a:lnTo>
                    <a:pt x="12009" y="13350"/>
                  </a:lnTo>
                  <a:lnTo>
                    <a:pt x="12862" y="12984"/>
                  </a:lnTo>
                  <a:lnTo>
                    <a:pt x="13776" y="12679"/>
                  </a:lnTo>
                  <a:lnTo>
                    <a:pt x="14690" y="12496"/>
                  </a:lnTo>
                  <a:lnTo>
                    <a:pt x="15117" y="12313"/>
                  </a:lnTo>
                  <a:lnTo>
                    <a:pt x="15300" y="12130"/>
                  </a:lnTo>
                  <a:lnTo>
                    <a:pt x="15483" y="11948"/>
                  </a:lnTo>
                  <a:lnTo>
                    <a:pt x="15605" y="11765"/>
                  </a:lnTo>
                  <a:lnTo>
                    <a:pt x="15727" y="11521"/>
                  </a:lnTo>
                  <a:lnTo>
                    <a:pt x="15788" y="11094"/>
                  </a:lnTo>
                  <a:lnTo>
                    <a:pt x="15849" y="10668"/>
                  </a:lnTo>
                  <a:lnTo>
                    <a:pt x="15788" y="10180"/>
                  </a:lnTo>
                  <a:close/>
                  <a:moveTo>
                    <a:pt x="17555" y="1"/>
                  </a:moveTo>
                  <a:lnTo>
                    <a:pt x="16824" y="123"/>
                  </a:lnTo>
                  <a:lnTo>
                    <a:pt x="16214" y="245"/>
                  </a:lnTo>
                  <a:lnTo>
                    <a:pt x="15666" y="488"/>
                  </a:lnTo>
                  <a:lnTo>
                    <a:pt x="15178" y="854"/>
                  </a:lnTo>
                  <a:lnTo>
                    <a:pt x="14751" y="1281"/>
                  </a:lnTo>
                  <a:lnTo>
                    <a:pt x="14508" y="1586"/>
                  </a:lnTo>
                  <a:lnTo>
                    <a:pt x="14325" y="1951"/>
                  </a:lnTo>
                  <a:lnTo>
                    <a:pt x="14020" y="2683"/>
                  </a:lnTo>
                  <a:lnTo>
                    <a:pt x="13837" y="3475"/>
                  </a:lnTo>
                  <a:lnTo>
                    <a:pt x="13776" y="4268"/>
                  </a:lnTo>
                  <a:lnTo>
                    <a:pt x="13776" y="5060"/>
                  </a:lnTo>
                  <a:lnTo>
                    <a:pt x="13837" y="5852"/>
                  </a:lnTo>
                  <a:lnTo>
                    <a:pt x="13959" y="6645"/>
                  </a:lnTo>
                  <a:lnTo>
                    <a:pt x="14142" y="7376"/>
                  </a:lnTo>
                  <a:lnTo>
                    <a:pt x="14386" y="8108"/>
                  </a:lnTo>
                  <a:lnTo>
                    <a:pt x="14751" y="8839"/>
                  </a:lnTo>
                  <a:lnTo>
                    <a:pt x="15056" y="9388"/>
                  </a:lnTo>
                  <a:lnTo>
                    <a:pt x="15300" y="9631"/>
                  </a:lnTo>
                  <a:lnTo>
                    <a:pt x="15544" y="9875"/>
                  </a:lnTo>
                  <a:lnTo>
                    <a:pt x="15605" y="9997"/>
                  </a:lnTo>
                  <a:lnTo>
                    <a:pt x="15605" y="10119"/>
                  </a:lnTo>
                  <a:lnTo>
                    <a:pt x="15605" y="10424"/>
                  </a:lnTo>
                  <a:lnTo>
                    <a:pt x="15605" y="11155"/>
                  </a:lnTo>
                  <a:lnTo>
                    <a:pt x="15544" y="11399"/>
                  </a:lnTo>
                  <a:lnTo>
                    <a:pt x="15422" y="11643"/>
                  </a:lnTo>
                  <a:lnTo>
                    <a:pt x="15239" y="11887"/>
                  </a:lnTo>
                  <a:lnTo>
                    <a:pt x="15056" y="12070"/>
                  </a:lnTo>
                  <a:lnTo>
                    <a:pt x="14690" y="12252"/>
                  </a:lnTo>
                  <a:lnTo>
                    <a:pt x="14325" y="12313"/>
                  </a:lnTo>
                  <a:lnTo>
                    <a:pt x="13532" y="12496"/>
                  </a:lnTo>
                  <a:lnTo>
                    <a:pt x="12801" y="12740"/>
                  </a:lnTo>
                  <a:lnTo>
                    <a:pt x="12069" y="12984"/>
                  </a:lnTo>
                  <a:lnTo>
                    <a:pt x="11399" y="13350"/>
                  </a:lnTo>
                  <a:lnTo>
                    <a:pt x="10729" y="13776"/>
                  </a:lnTo>
                  <a:lnTo>
                    <a:pt x="10180" y="14325"/>
                  </a:lnTo>
                  <a:lnTo>
                    <a:pt x="9753" y="14873"/>
                  </a:lnTo>
                  <a:lnTo>
                    <a:pt x="9570" y="15239"/>
                  </a:lnTo>
                  <a:lnTo>
                    <a:pt x="9388" y="15544"/>
                  </a:lnTo>
                  <a:lnTo>
                    <a:pt x="9266" y="15971"/>
                  </a:lnTo>
                  <a:lnTo>
                    <a:pt x="9205" y="16336"/>
                  </a:lnTo>
                  <a:lnTo>
                    <a:pt x="9144" y="16946"/>
                  </a:lnTo>
                  <a:lnTo>
                    <a:pt x="9083" y="17555"/>
                  </a:lnTo>
                  <a:lnTo>
                    <a:pt x="9022" y="18348"/>
                  </a:lnTo>
                  <a:lnTo>
                    <a:pt x="8961" y="19140"/>
                  </a:lnTo>
                  <a:lnTo>
                    <a:pt x="8778" y="19932"/>
                  </a:lnTo>
                  <a:lnTo>
                    <a:pt x="8108" y="23102"/>
                  </a:lnTo>
                  <a:lnTo>
                    <a:pt x="7803" y="24687"/>
                  </a:lnTo>
                  <a:lnTo>
                    <a:pt x="7742" y="25235"/>
                  </a:lnTo>
                  <a:lnTo>
                    <a:pt x="7559" y="25784"/>
                  </a:lnTo>
                  <a:lnTo>
                    <a:pt x="7376" y="26211"/>
                  </a:lnTo>
                  <a:lnTo>
                    <a:pt x="7071" y="26637"/>
                  </a:lnTo>
                  <a:lnTo>
                    <a:pt x="6767" y="27003"/>
                  </a:lnTo>
                  <a:lnTo>
                    <a:pt x="6523" y="27430"/>
                  </a:lnTo>
                  <a:lnTo>
                    <a:pt x="6218" y="27917"/>
                  </a:lnTo>
                  <a:lnTo>
                    <a:pt x="5974" y="28405"/>
                  </a:lnTo>
                  <a:lnTo>
                    <a:pt x="5608" y="29502"/>
                  </a:lnTo>
                  <a:lnTo>
                    <a:pt x="5304" y="30599"/>
                  </a:lnTo>
                  <a:lnTo>
                    <a:pt x="5060" y="31696"/>
                  </a:lnTo>
                  <a:lnTo>
                    <a:pt x="4755" y="33037"/>
                  </a:lnTo>
                  <a:lnTo>
                    <a:pt x="4572" y="33647"/>
                  </a:lnTo>
                  <a:lnTo>
                    <a:pt x="4389" y="34256"/>
                  </a:lnTo>
                  <a:lnTo>
                    <a:pt x="4267" y="34561"/>
                  </a:lnTo>
                  <a:lnTo>
                    <a:pt x="4085" y="34927"/>
                  </a:lnTo>
                  <a:lnTo>
                    <a:pt x="4024" y="35049"/>
                  </a:lnTo>
                  <a:lnTo>
                    <a:pt x="3902" y="35110"/>
                  </a:lnTo>
                  <a:lnTo>
                    <a:pt x="3597" y="35110"/>
                  </a:lnTo>
                  <a:lnTo>
                    <a:pt x="3292" y="35232"/>
                  </a:lnTo>
                  <a:lnTo>
                    <a:pt x="2987" y="35354"/>
                  </a:lnTo>
                  <a:lnTo>
                    <a:pt x="2683" y="35536"/>
                  </a:lnTo>
                  <a:lnTo>
                    <a:pt x="2439" y="35719"/>
                  </a:lnTo>
                  <a:lnTo>
                    <a:pt x="1890" y="36268"/>
                  </a:lnTo>
                  <a:lnTo>
                    <a:pt x="1464" y="36755"/>
                  </a:lnTo>
                  <a:lnTo>
                    <a:pt x="1037" y="37243"/>
                  </a:lnTo>
                  <a:lnTo>
                    <a:pt x="793" y="37426"/>
                  </a:lnTo>
                  <a:lnTo>
                    <a:pt x="488" y="37609"/>
                  </a:lnTo>
                  <a:lnTo>
                    <a:pt x="245" y="37792"/>
                  </a:lnTo>
                  <a:lnTo>
                    <a:pt x="123" y="37914"/>
                  </a:lnTo>
                  <a:lnTo>
                    <a:pt x="1" y="38036"/>
                  </a:lnTo>
                  <a:lnTo>
                    <a:pt x="1" y="38218"/>
                  </a:lnTo>
                  <a:lnTo>
                    <a:pt x="123" y="38401"/>
                  </a:lnTo>
                  <a:lnTo>
                    <a:pt x="366" y="38523"/>
                  </a:lnTo>
                  <a:lnTo>
                    <a:pt x="671" y="38523"/>
                  </a:lnTo>
                  <a:lnTo>
                    <a:pt x="976" y="38462"/>
                  </a:lnTo>
                  <a:lnTo>
                    <a:pt x="1220" y="38401"/>
                  </a:lnTo>
                  <a:lnTo>
                    <a:pt x="1464" y="38218"/>
                  </a:lnTo>
                  <a:lnTo>
                    <a:pt x="1646" y="38036"/>
                  </a:lnTo>
                  <a:lnTo>
                    <a:pt x="1829" y="37853"/>
                  </a:lnTo>
                  <a:lnTo>
                    <a:pt x="1890" y="37792"/>
                  </a:lnTo>
                  <a:lnTo>
                    <a:pt x="1951" y="37792"/>
                  </a:lnTo>
                  <a:lnTo>
                    <a:pt x="1890" y="38036"/>
                  </a:lnTo>
                  <a:lnTo>
                    <a:pt x="1829" y="38218"/>
                  </a:lnTo>
                  <a:lnTo>
                    <a:pt x="1403" y="39011"/>
                  </a:lnTo>
                  <a:lnTo>
                    <a:pt x="915" y="39803"/>
                  </a:lnTo>
                  <a:lnTo>
                    <a:pt x="427" y="40596"/>
                  </a:lnTo>
                  <a:lnTo>
                    <a:pt x="366" y="40778"/>
                  </a:lnTo>
                  <a:lnTo>
                    <a:pt x="305" y="40961"/>
                  </a:lnTo>
                  <a:lnTo>
                    <a:pt x="366" y="41144"/>
                  </a:lnTo>
                  <a:lnTo>
                    <a:pt x="488" y="41266"/>
                  </a:lnTo>
                  <a:lnTo>
                    <a:pt x="671" y="41266"/>
                  </a:lnTo>
                  <a:lnTo>
                    <a:pt x="854" y="41144"/>
                  </a:lnTo>
                  <a:lnTo>
                    <a:pt x="1098" y="40900"/>
                  </a:lnTo>
                  <a:lnTo>
                    <a:pt x="2012" y="39620"/>
                  </a:lnTo>
                  <a:lnTo>
                    <a:pt x="1281" y="41083"/>
                  </a:lnTo>
                  <a:lnTo>
                    <a:pt x="1098" y="41510"/>
                  </a:lnTo>
                  <a:lnTo>
                    <a:pt x="1037" y="41754"/>
                  </a:lnTo>
                  <a:lnTo>
                    <a:pt x="1037" y="41997"/>
                  </a:lnTo>
                  <a:lnTo>
                    <a:pt x="1098" y="42119"/>
                  </a:lnTo>
                  <a:lnTo>
                    <a:pt x="1220" y="42241"/>
                  </a:lnTo>
                  <a:lnTo>
                    <a:pt x="1403" y="42241"/>
                  </a:lnTo>
                  <a:lnTo>
                    <a:pt x="1525" y="42180"/>
                  </a:lnTo>
                  <a:lnTo>
                    <a:pt x="1707" y="42058"/>
                  </a:lnTo>
                  <a:lnTo>
                    <a:pt x="1829" y="41936"/>
                  </a:lnTo>
                  <a:lnTo>
                    <a:pt x="2012" y="41571"/>
                  </a:lnTo>
                  <a:lnTo>
                    <a:pt x="2317" y="40839"/>
                  </a:lnTo>
                  <a:lnTo>
                    <a:pt x="2561" y="40230"/>
                  </a:lnTo>
                  <a:lnTo>
                    <a:pt x="2744" y="39925"/>
                  </a:lnTo>
                  <a:lnTo>
                    <a:pt x="2926" y="39620"/>
                  </a:lnTo>
                  <a:lnTo>
                    <a:pt x="2866" y="39925"/>
                  </a:lnTo>
                  <a:lnTo>
                    <a:pt x="2805" y="40230"/>
                  </a:lnTo>
                  <a:lnTo>
                    <a:pt x="2561" y="40778"/>
                  </a:lnTo>
                  <a:lnTo>
                    <a:pt x="2256" y="41571"/>
                  </a:lnTo>
                  <a:lnTo>
                    <a:pt x="2134" y="41876"/>
                  </a:lnTo>
                  <a:lnTo>
                    <a:pt x="2134" y="42058"/>
                  </a:lnTo>
                  <a:lnTo>
                    <a:pt x="2195" y="42241"/>
                  </a:lnTo>
                  <a:lnTo>
                    <a:pt x="2317" y="42363"/>
                  </a:lnTo>
                  <a:lnTo>
                    <a:pt x="2622" y="42363"/>
                  </a:lnTo>
                  <a:lnTo>
                    <a:pt x="2744" y="42241"/>
                  </a:lnTo>
                  <a:lnTo>
                    <a:pt x="2926" y="41997"/>
                  </a:lnTo>
                  <a:lnTo>
                    <a:pt x="3109" y="41693"/>
                  </a:lnTo>
                  <a:lnTo>
                    <a:pt x="3414" y="40900"/>
                  </a:lnTo>
                  <a:lnTo>
                    <a:pt x="3719" y="40108"/>
                  </a:lnTo>
                  <a:lnTo>
                    <a:pt x="3597" y="40717"/>
                  </a:lnTo>
                  <a:lnTo>
                    <a:pt x="3536" y="41022"/>
                  </a:lnTo>
                  <a:lnTo>
                    <a:pt x="3536" y="41388"/>
                  </a:lnTo>
                  <a:lnTo>
                    <a:pt x="3536" y="41571"/>
                  </a:lnTo>
                  <a:lnTo>
                    <a:pt x="3597" y="41754"/>
                  </a:lnTo>
                  <a:lnTo>
                    <a:pt x="3780" y="41815"/>
                  </a:lnTo>
                  <a:lnTo>
                    <a:pt x="3902" y="41815"/>
                  </a:lnTo>
                  <a:lnTo>
                    <a:pt x="3963" y="41754"/>
                  </a:lnTo>
                  <a:lnTo>
                    <a:pt x="4085" y="41632"/>
                  </a:lnTo>
                  <a:lnTo>
                    <a:pt x="4206" y="41449"/>
                  </a:lnTo>
                  <a:lnTo>
                    <a:pt x="4328" y="41144"/>
                  </a:lnTo>
                  <a:lnTo>
                    <a:pt x="4694" y="39864"/>
                  </a:lnTo>
                  <a:lnTo>
                    <a:pt x="4938" y="39316"/>
                  </a:lnTo>
                  <a:lnTo>
                    <a:pt x="5243" y="38767"/>
                  </a:lnTo>
                  <a:lnTo>
                    <a:pt x="5547" y="37975"/>
                  </a:lnTo>
                  <a:lnTo>
                    <a:pt x="5730" y="37548"/>
                  </a:lnTo>
                  <a:lnTo>
                    <a:pt x="5852" y="37121"/>
                  </a:lnTo>
                  <a:lnTo>
                    <a:pt x="5852" y="36755"/>
                  </a:lnTo>
                  <a:lnTo>
                    <a:pt x="5852" y="36390"/>
                  </a:lnTo>
                  <a:lnTo>
                    <a:pt x="5791" y="36329"/>
                  </a:lnTo>
                  <a:lnTo>
                    <a:pt x="5791" y="36268"/>
                  </a:lnTo>
                  <a:lnTo>
                    <a:pt x="5913" y="36085"/>
                  </a:lnTo>
                  <a:lnTo>
                    <a:pt x="6218" y="35597"/>
                  </a:lnTo>
                  <a:lnTo>
                    <a:pt x="7620" y="33464"/>
                  </a:lnTo>
                  <a:lnTo>
                    <a:pt x="8351" y="32245"/>
                  </a:lnTo>
                  <a:lnTo>
                    <a:pt x="9083" y="30965"/>
                  </a:lnTo>
                  <a:lnTo>
                    <a:pt x="9388" y="30355"/>
                  </a:lnTo>
                  <a:lnTo>
                    <a:pt x="9692" y="29746"/>
                  </a:lnTo>
                  <a:lnTo>
                    <a:pt x="9936" y="29075"/>
                  </a:lnTo>
                  <a:lnTo>
                    <a:pt x="10119" y="28405"/>
                  </a:lnTo>
                  <a:lnTo>
                    <a:pt x="10241" y="27673"/>
                  </a:lnTo>
                  <a:lnTo>
                    <a:pt x="10363" y="27369"/>
                  </a:lnTo>
                  <a:lnTo>
                    <a:pt x="10546" y="27003"/>
                  </a:lnTo>
                  <a:lnTo>
                    <a:pt x="10911" y="26333"/>
                  </a:lnTo>
                  <a:lnTo>
                    <a:pt x="11277" y="25601"/>
                  </a:lnTo>
                  <a:lnTo>
                    <a:pt x="11765" y="24321"/>
                  </a:lnTo>
                  <a:lnTo>
                    <a:pt x="12252" y="22980"/>
                  </a:lnTo>
                  <a:lnTo>
                    <a:pt x="12496" y="24016"/>
                  </a:lnTo>
                  <a:lnTo>
                    <a:pt x="12740" y="25113"/>
                  </a:lnTo>
                  <a:lnTo>
                    <a:pt x="12862" y="25662"/>
                  </a:lnTo>
                  <a:lnTo>
                    <a:pt x="12923" y="26272"/>
                  </a:lnTo>
                  <a:lnTo>
                    <a:pt x="12923" y="26881"/>
                  </a:lnTo>
                  <a:lnTo>
                    <a:pt x="12801" y="27430"/>
                  </a:lnTo>
                  <a:lnTo>
                    <a:pt x="12618" y="28222"/>
                  </a:lnTo>
                  <a:lnTo>
                    <a:pt x="12374" y="29014"/>
                  </a:lnTo>
                  <a:lnTo>
                    <a:pt x="11765" y="30477"/>
                  </a:lnTo>
                  <a:lnTo>
                    <a:pt x="11155" y="32001"/>
                  </a:lnTo>
                  <a:lnTo>
                    <a:pt x="10729" y="33525"/>
                  </a:lnTo>
                  <a:lnTo>
                    <a:pt x="10546" y="34317"/>
                  </a:lnTo>
                  <a:lnTo>
                    <a:pt x="10363" y="35171"/>
                  </a:lnTo>
                  <a:lnTo>
                    <a:pt x="10302" y="35963"/>
                  </a:lnTo>
                  <a:lnTo>
                    <a:pt x="10241" y="36755"/>
                  </a:lnTo>
                  <a:lnTo>
                    <a:pt x="10180" y="37609"/>
                  </a:lnTo>
                  <a:lnTo>
                    <a:pt x="10241" y="38401"/>
                  </a:lnTo>
                  <a:lnTo>
                    <a:pt x="10302" y="39255"/>
                  </a:lnTo>
                  <a:lnTo>
                    <a:pt x="10424" y="40047"/>
                  </a:lnTo>
                  <a:lnTo>
                    <a:pt x="10668" y="41693"/>
                  </a:lnTo>
                  <a:lnTo>
                    <a:pt x="11033" y="43338"/>
                  </a:lnTo>
                  <a:lnTo>
                    <a:pt x="11948" y="46508"/>
                  </a:lnTo>
                  <a:lnTo>
                    <a:pt x="12374" y="48093"/>
                  </a:lnTo>
                  <a:lnTo>
                    <a:pt x="12740" y="49678"/>
                  </a:lnTo>
                  <a:lnTo>
                    <a:pt x="12984" y="51323"/>
                  </a:lnTo>
                  <a:lnTo>
                    <a:pt x="13045" y="52116"/>
                  </a:lnTo>
                  <a:lnTo>
                    <a:pt x="13106" y="52908"/>
                  </a:lnTo>
                  <a:lnTo>
                    <a:pt x="13045" y="54249"/>
                  </a:lnTo>
                  <a:lnTo>
                    <a:pt x="12984" y="55529"/>
                  </a:lnTo>
                  <a:lnTo>
                    <a:pt x="12801" y="57175"/>
                  </a:lnTo>
                  <a:lnTo>
                    <a:pt x="12679" y="58028"/>
                  </a:lnTo>
                  <a:lnTo>
                    <a:pt x="12618" y="58820"/>
                  </a:lnTo>
                  <a:lnTo>
                    <a:pt x="12618" y="59674"/>
                  </a:lnTo>
                  <a:lnTo>
                    <a:pt x="12679" y="60527"/>
                  </a:lnTo>
                  <a:lnTo>
                    <a:pt x="12801" y="61320"/>
                  </a:lnTo>
                  <a:lnTo>
                    <a:pt x="12923" y="62173"/>
                  </a:lnTo>
                  <a:lnTo>
                    <a:pt x="13289" y="63819"/>
                  </a:lnTo>
                  <a:lnTo>
                    <a:pt x="13654" y="65464"/>
                  </a:lnTo>
                  <a:lnTo>
                    <a:pt x="14447" y="68756"/>
                  </a:lnTo>
                  <a:lnTo>
                    <a:pt x="14812" y="70402"/>
                  </a:lnTo>
                  <a:lnTo>
                    <a:pt x="14934" y="71255"/>
                  </a:lnTo>
                  <a:lnTo>
                    <a:pt x="15056" y="72047"/>
                  </a:lnTo>
                  <a:lnTo>
                    <a:pt x="15117" y="72474"/>
                  </a:lnTo>
                  <a:lnTo>
                    <a:pt x="15056" y="72840"/>
                  </a:lnTo>
                  <a:lnTo>
                    <a:pt x="14873" y="73632"/>
                  </a:lnTo>
                  <a:lnTo>
                    <a:pt x="14569" y="74363"/>
                  </a:lnTo>
                  <a:lnTo>
                    <a:pt x="14203" y="75034"/>
                  </a:lnTo>
                  <a:lnTo>
                    <a:pt x="13837" y="75522"/>
                  </a:lnTo>
                  <a:lnTo>
                    <a:pt x="13410" y="75887"/>
                  </a:lnTo>
                  <a:lnTo>
                    <a:pt x="13289" y="76070"/>
                  </a:lnTo>
                  <a:lnTo>
                    <a:pt x="13289" y="76253"/>
                  </a:lnTo>
                  <a:lnTo>
                    <a:pt x="13289" y="76497"/>
                  </a:lnTo>
                  <a:lnTo>
                    <a:pt x="13410" y="76619"/>
                  </a:lnTo>
                  <a:lnTo>
                    <a:pt x="13593" y="76741"/>
                  </a:lnTo>
                  <a:lnTo>
                    <a:pt x="13776" y="76802"/>
                  </a:lnTo>
                  <a:lnTo>
                    <a:pt x="14264" y="76802"/>
                  </a:lnTo>
                  <a:lnTo>
                    <a:pt x="14508" y="76984"/>
                  </a:lnTo>
                  <a:lnTo>
                    <a:pt x="14812" y="77045"/>
                  </a:lnTo>
                  <a:lnTo>
                    <a:pt x="15239" y="77167"/>
                  </a:lnTo>
                  <a:lnTo>
                    <a:pt x="15605" y="77167"/>
                  </a:lnTo>
                  <a:lnTo>
                    <a:pt x="15971" y="77106"/>
                  </a:lnTo>
                  <a:lnTo>
                    <a:pt x="16092" y="77106"/>
                  </a:lnTo>
                  <a:lnTo>
                    <a:pt x="16214" y="77167"/>
                  </a:lnTo>
                  <a:lnTo>
                    <a:pt x="16397" y="77289"/>
                  </a:lnTo>
                  <a:lnTo>
                    <a:pt x="16580" y="77289"/>
                  </a:lnTo>
                  <a:lnTo>
                    <a:pt x="16946" y="77350"/>
                  </a:lnTo>
                  <a:lnTo>
                    <a:pt x="17311" y="77289"/>
                  </a:lnTo>
                  <a:lnTo>
                    <a:pt x="17433" y="77228"/>
                  </a:lnTo>
                  <a:lnTo>
                    <a:pt x="17494" y="77106"/>
                  </a:lnTo>
                  <a:lnTo>
                    <a:pt x="17555" y="76863"/>
                  </a:lnTo>
                  <a:lnTo>
                    <a:pt x="17677" y="76131"/>
                  </a:lnTo>
                  <a:lnTo>
                    <a:pt x="17677" y="75339"/>
                  </a:lnTo>
                  <a:lnTo>
                    <a:pt x="17738" y="76131"/>
                  </a:lnTo>
                  <a:lnTo>
                    <a:pt x="17799" y="76924"/>
                  </a:lnTo>
                  <a:lnTo>
                    <a:pt x="17860" y="77106"/>
                  </a:lnTo>
                  <a:lnTo>
                    <a:pt x="17921" y="77228"/>
                  </a:lnTo>
                  <a:lnTo>
                    <a:pt x="18043" y="77289"/>
                  </a:lnTo>
                  <a:lnTo>
                    <a:pt x="18226" y="77350"/>
                  </a:lnTo>
                  <a:lnTo>
                    <a:pt x="18470" y="77350"/>
                  </a:lnTo>
                  <a:lnTo>
                    <a:pt x="18835" y="77289"/>
                  </a:lnTo>
                  <a:lnTo>
                    <a:pt x="19140" y="77167"/>
                  </a:lnTo>
                  <a:lnTo>
                    <a:pt x="19262" y="77106"/>
                  </a:lnTo>
                  <a:lnTo>
                    <a:pt x="19384" y="77106"/>
                  </a:lnTo>
                  <a:lnTo>
                    <a:pt x="19750" y="77167"/>
                  </a:lnTo>
                  <a:lnTo>
                    <a:pt x="20176" y="77167"/>
                  </a:lnTo>
                  <a:lnTo>
                    <a:pt x="20542" y="77106"/>
                  </a:lnTo>
                  <a:lnTo>
                    <a:pt x="20847" y="76924"/>
                  </a:lnTo>
                  <a:lnTo>
                    <a:pt x="21152" y="76802"/>
                  </a:lnTo>
                  <a:lnTo>
                    <a:pt x="21578" y="76802"/>
                  </a:lnTo>
                  <a:lnTo>
                    <a:pt x="21761" y="76741"/>
                  </a:lnTo>
                  <a:lnTo>
                    <a:pt x="21944" y="76619"/>
                  </a:lnTo>
                  <a:lnTo>
                    <a:pt x="22066" y="76436"/>
                  </a:lnTo>
                  <a:lnTo>
                    <a:pt x="22127" y="76253"/>
                  </a:lnTo>
                  <a:lnTo>
                    <a:pt x="22066" y="76070"/>
                  </a:lnTo>
                  <a:lnTo>
                    <a:pt x="21883" y="75887"/>
                  </a:lnTo>
                  <a:lnTo>
                    <a:pt x="21639" y="75704"/>
                  </a:lnTo>
                  <a:lnTo>
                    <a:pt x="21395" y="75461"/>
                  </a:lnTo>
                  <a:lnTo>
                    <a:pt x="21030" y="74851"/>
                  </a:lnTo>
                  <a:lnTo>
                    <a:pt x="20725" y="74242"/>
                  </a:lnTo>
                  <a:lnTo>
                    <a:pt x="20481" y="73571"/>
                  </a:lnTo>
                  <a:lnTo>
                    <a:pt x="20298" y="72901"/>
                  </a:lnTo>
                  <a:lnTo>
                    <a:pt x="20237" y="72718"/>
                  </a:lnTo>
                  <a:lnTo>
                    <a:pt x="20237" y="72474"/>
                  </a:lnTo>
                  <a:lnTo>
                    <a:pt x="20298" y="72047"/>
                  </a:lnTo>
                  <a:lnTo>
                    <a:pt x="20420" y="71194"/>
                  </a:lnTo>
                  <a:lnTo>
                    <a:pt x="20603" y="70402"/>
                  </a:lnTo>
                  <a:lnTo>
                    <a:pt x="20908" y="68756"/>
                  </a:lnTo>
                  <a:lnTo>
                    <a:pt x="21334" y="67110"/>
                  </a:lnTo>
                  <a:lnTo>
                    <a:pt x="22127" y="63819"/>
                  </a:lnTo>
                  <a:lnTo>
                    <a:pt x="22432" y="62173"/>
                  </a:lnTo>
                  <a:lnTo>
                    <a:pt x="22736" y="60527"/>
                  </a:lnTo>
                  <a:lnTo>
                    <a:pt x="22736" y="59674"/>
                  </a:lnTo>
                  <a:lnTo>
                    <a:pt x="22736" y="58820"/>
                  </a:lnTo>
                  <a:lnTo>
                    <a:pt x="22675" y="57967"/>
                  </a:lnTo>
                  <a:lnTo>
                    <a:pt x="22554" y="57114"/>
                  </a:lnTo>
                  <a:lnTo>
                    <a:pt x="22371" y="55468"/>
                  </a:lnTo>
                  <a:lnTo>
                    <a:pt x="22310" y="53822"/>
                  </a:lnTo>
                  <a:lnTo>
                    <a:pt x="22310" y="52359"/>
                  </a:lnTo>
                  <a:lnTo>
                    <a:pt x="22432" y="50958"/>
                  </a:lnTo>
                  <a:lnTo>
                    <a:pt x="22675" y="49556"/>
                  </a:lnTo>
                  <a:lnTo>
                    <a:pt x="22980" y="48154"/>
                  </a:lnTo>
                  <a:lnTo>
                    <a:pt x="23894" y="44923"/>
                  </a:lnTo>
                  <a:lnTo>
                    <a:pt x="24321" y="43338"/>
                  </a:lnTo>
                  <a:lnTo>
                    <a:pt x="24687" y="41693"/>
                  </a:lnTo>
                  <a:lnTo>
                    <a:pt x="24931" y="40047"/>
                  </a:lnTo>
                  <a:lnTo>
                    <a:pt x="25114" y="38401"/>
                  </a:lnTo>
                  <a:lnTo>
                    <a:pt x="25175" y="37609"/>
                  </a:lnTo>
                  <a:lnTo>
                    <a:pt x="25175" y="36755"/>
                  </a:lnTo>
                  <a:lnTo>
                    <a:pt x="25114" y="35902"/>
                  </a:lnTo>
                  <a:lnTo>
                    <a:pt x="24992" y="35049"/>
                  </a:lnTo>
                  <a:lnTo>
                    <a:pt x="24870" y="34256"/>
                  </a:lnTo>
                  <a:lnTo>
                    <a:pt x="24626" y="33464"/>
                  </a:lnTo>
                  <a:lnTo>
                    <a:pt x="24199" y="31940"/>
                  </a:lnTo>
                  <a:lnTo>
                    <a:pt x="23894" y="31209"/>
                  </a:lnTo>
                  <a:lnTo>
                    <a:pt x="23590" y="30477"/>
                  </a:lnTo>
                  <a:lnTo>
                    <a:pt x="23285" y="29746"/>
                  </a:lnTo>
                  <a:lnTo>
                    <a:pt x="22980" y="29014"/>
                  </a:lnTo>
                  <a:lnTo>
                    <a:pt x="22736" y="28222"/>
                  </a:lnTo>
                  <a:lnTo>
                    <a:pt x="22554" y="27430"/>
                  </a:lnTo>
                  <a:lnTo>
                    <a:pt x="22432" y="26576"/>
                  </a:lnTo>
                  <a:lnTo>
                    <a:pt x="22493" y="25784"/>
                  </a:lnTo>
                  <a:lnTo>
                    <a:pt x="22614" y="25174"/>
                  </a:lnTo>
                  <a:lnTo>
                    <a:pt x="22736" y="24565"/>
                  </a:lnTo>
                  <a:lnTo>
                    <a:pt x="23163" y="22980"/>
                  </a:lnTo>
                  <a:lnTo>
                    <a:pt x="23529" y="24138"/>
                  </a:lnTo>
                  <a:lnTo>
                    <a:pt x="23955" y="25296"/>
                  </a:lnTo>
                  <a:lnTo>
                    <a:pt x="24260" y="25967"/>
                  </a:lnTo>
                  <a:lnTo>
                    <a:pt x="24565" y="26576"/>
                  </a:lnTo>
                  <a:lnTo>
                    <a:pt x="24870" y="27125"/>
                  </a:lnTo>
                  <a:lnTo>
                    <a:pt x="25114" y="27734"/>
                  </a:lnTo>
                  <a:lnTo>
                    <a:pt x="25418" y="29075"/>
                  </a:lnTo>
                  <a:lnTo>
                    <a:pt x="25662" y="29685"/>
                  </a:lnTo>
                  <a:lnTo>
                    <a:pt x="25967" y="30355"/>
                  </a:lnTo>
                  <a:lnTo>
                    <a:pt x="26637" y="31635"/>
                  </a:lnTo>
                  <a:lnTo>
                    <a:pt x="27369" y="32855"/>
                  </a:lnTo>
                  <a:lnTo>
                    <a:pt x="28832" y="35171"/>
                  </a:lnTo>
                  <a:lnTo>
                    <a:pt x="29441" y="36085"/>
                  </a:lnTo>
                  <a:lnTo>
                    <a:pt x="29563" y="36207"/>
                  </a:lnTo>
                  <a:lnTo>
                    <a:pt x="29563" y="36329"/>
                  </a:lnTo>
                  <a:lnTo>
                    <a:pt x="29502" y="36390"/>
                  </a:lnTo>
                  <a:lnTo>
                    <a:pt x="29502" y="36755"/>
                  </a:lnTo>
                  <a:lnTo>
                    <a:pt x="29502" y="37121"/>
                  </a:lnTo>
                  <a:lnTo>
                    <a:pt x="29624" y="37487"/>
                  </a:lnTo>
                  <a:lnTo>
                    <a:pt x="29868" y="38157"/>
                  </a:lnTo>
                  <a:lnTo>
                    <a:pt x="30538" y="39498"/>
                  </a:lnTo>
                  <a:lnTo>
                    <a:pt x="30660" y="39803"/>
                  </a:lnTo>
                  <a:lnTo>
                    <a:pt x="30721" y="40108"/>
                  </a:lnTo>
                  <a:lnTo>
                    <a:pt x="30904" y="40717"/>
                  </a:lnTo>
                  <a:lnTo>
                    <a:pt x="31026" y="41205"/>
                  </a:lnTo>
                  <a:lnTo>
                    <a:pt x="31148" y="41449"/>
                  </a:lnTo>
                  <a:lnTo>
                    <a:pt x="31270" y="41632"/>
                  </a:lnTo>
                  <a:lnTo>
                    <a:pt x="31453" y="41754"/>
                  </a:lnTo>
                  <a:lnTo>
                    <a:pt x="31636" y="41815"/>
                  </a:lnTo>
                  <a:lnTo>
                    <a:pt x="31757" y="41693"/>
                  </a:lnTo>
                  <a:lnTo>
                    <a:pt x="31879" y="41449"/>
                  </a:lnTo>
                  <a:lnTo>
                    <a:pt x="31818" y="41144"/>
                  </a:lnTo>
                  <a:lnTo>
                    <a:pt x="31757" y="40778"/>
                  </a:lnTo>
                  <a:lnTo>
                    <a:pt x="31636" y="40108"/>
                  </a:lnTo>
                  <a:lnTo>
                    <a:pt x="31940" y="40900"/>
                  </a:lnTo>
                  <a:lnTo>
                    <a:pt x="32245" y="41632"/>
                  </a:lnTo>
                  <a:lnTo>
                    <a:pt x="32428" y="41997"/>
                  </a:lnTo>
                  <a:lnTo>
                    <a:pt x="32611" y="42241"/>
                  </a:lnTo>
                  <a:lnTo>
                    <a:pt x="32733" y="42363"/>
                  </a:lnTo>
                  <a:lnTo>
                    <a:pt x="33038" y="42363"/>
                  </a:lnTo>
                  <a:lnTo>
                    <a:pt x="33159" y="42241"/>
                  </a:lnTo>
                  <a:lnTo>
                    <a:pt x="33220" y="42058"/>
                  </a:lnTo>
                  <a:lnTo>
                    <a:pt x="33220" y="41876"/>
                  </a:lnTo>
                  <a:lnTo>
                    <a:pt x="33098" y="41571"/>
                  </a:lnTo>
                  <a:lnTo>
                    <a:pt x="32794" y="40778"/>
                  </a:lnTo>
                  <a:lnTo>
                    <a:pt x="32550" y="40230"/>
                  </a:lnTo>
                  <a:lnTo>
                    <a:pt x="32489" y="39925"/>
                  </a:lnTo>
                  <a:lnTo>
                    <a:pt x="32428" y="39620"/>
                  </a:lnTo>
                  <a:lnTo>
                    <a:pt x="32611" y="39925"/>
                  </a:lnTo>
                  <a:lnTo>
                    <a:pt x="32794" y="40230"/>
                  </a:lnTo>
                  <a:lnTo>
                    <a:pt x="33098" y="40900"/>
                  </a:lnTo>
                  <a:lnTo>
                    <a:pt x="33403" y="41632"/>
                  </a:lnTo>
                  <a:lnTo>
                    <a:pt x="33586" y="41936"/>
                  </a:lnTo>
                  <a:lnTo>
                    <a:pt x="33708" y="42119"/>
                  </a:lnTo>
                  <a:lnTo>
                    <a:pt x="33830" y="42180"/>
                  </a:lnTo>
                  <a:lnTo>
                    <a:pt x="34013" y="42241"/>
                  </a:lnTo>
                  <a:lnTo>
                    <a:pt x="34135" y="42180"/>
                  </a:lnTo>
                  <a:lnTo>
                    <a:pt x="34257" y="42119"/>
                  </a:lnTo>
                  <a:lnTo>
                    <a:pt x="34318" y="41936"/>
                  </a:lnTo>
                  <a:lnTo>
                    <a:pt x="34318" y="41754"/>
                  </a:lnTo>
                  <a:lnTo>
                    <a:pt x="34257" y="41510"/>
                  </a:lnTo>
                  <a:lnTo>
                    <a:pt x="34074" y="41083"/>
                  </a:lnTo>
                  <a:lnTo>
                    <a:pt x="33342" y="39620"/>
                  </a:lnTo>
                  <a:lnTo>
                    <a:pt x="34257" y="40839"/>
                  </a:lnTo>
                  <a:lnTo>
                    <a:pt x="34500" y="41144"/>
                  </a:lnTo>
                  <a:lnTo>
                    <a:pt x="34683" y="41266"/>
                  </a:lnTo>
                  <a:lnTo>
                    <a:pt x="34866" y="41266"/>
                  </a:lnTo>
                  <a:lnTo>
                    <a:pt x="34927" y="41205"/>
                  </a:lnTo>
                  <a:lnTo>
                    <a:pt x="34988" y="41144"/>
                  </a:lnTo>
                  <a:lnTo>
                    <a:pt x="35049" y="40961"/>
                  </a:lnTo>
                  <a:lnTo>
                    <a:pt x="34988" y="40778"/>
                  </a:lnTo>
                  <a:lnTo>
                    <a:pt x="34927" y="40596"/>
                  </a:lnTo>
                  <a:lnTo>
                    <a:pt x="34439" y="39803"/>
                  </a:lnTo>
                  <a:lnTo>
                    <a:pt x="34013" y="39011"/>
                  </a:lnTo>
                  <a:lnTo>
                    <a:pt x="33586" y="38218"/>
                  </a:lnTo>
                  <a:lnTo>
                    <a:pt x="33464" y="38036"/>
                  </a:lnTo>
                  <a:lnTo>
                    <a:pt x="33403" y="37792"/>
                  </a:lnTo>
                  <a:lnTo>
                    <a:pt x="33525" y="37792"/>
                  </a:lnTo>
                  <a:lnTo>
                    <a:pt x="33647" y="37914"/>
                  </a:lnTo>
                  <a:lnTo>
                    <a:pt x="33830" y="38218"/>
                  </a:lnTo>
                  <a:lnTo>
                    <a:pt x="34074" y="38340"/>
                  </a:lnTo>
                  <a:lnTo>
                    <a:pt x="34257" y="38401"/>
                  </a:lnTo>
                  <a:lnTo>
                    <a:pt x="34744" y="38523"/>
                  </a:lnTo>
                  <a:lnTo>
                    <a:pt x="35049" y="38523"/>
                  </a:lnTo>
                  <a:lnTo>
                    <a:pt x="35171" y="38462"/>
                  </a:lnTo>
                  <a:lnTo>
                    <a:pt x="35293" y="38340"/>
                  </a:lnTo>
                  <a:lnTo>
                    <a:pt x="35354" y="38157"/>
                  </a:lnTo>
                  <a:lnTo>
                    <a:pt x="35293" y="38036"/>
                  </a:lnTo>
                  <a:lnTo>
                    <a:pt x="35232" y="37853"/>
                  </a:lnTo>
                  <a:lnTo>
                    <a:pt x="35049" y="37731"/>
                  </a:lnTo>
                  <a:lnTo>
                    <a:pt x="34744" y="37548"/>
                  </a:lnTo>
                  <a:lnTo>
                    <a:pt x="34500" y="37365"/>
                  </a:lnTo>
                  <a:lnTo>
                    <a:pt x="34013" y="36877"/>
                  </a:lnTo>
                  <a:lnTo>
                    <a:pt x="33586" y="36390"/>
                  </a:lnTo>
                  <a:lnTo>
                    <a:pt x="33098" y="35902"/>
                  </a:lnTo>
                  <a:lnTo>
                    <a:pt x="32550" y="35415"/>
                  </a:lnTo>
                  <a:lnTo>
                    <a:pt x="32184" y="35293"/>
                  </a:lnTo>
                  <a:lnTo>
                    <a:pt x="31879" y="35110"/>
                  </a:lnTo>
                  <a:lnTo>
                    <a:pt x="31392" y="35110"/>
                  </a:lnTo>
                  <a:lnTo>
                    <a:pt x="31270" y="34988"/>
                  </a:lnTo>
                  <a:lnTo>
                    <a:pt x="31148" y="34805"/>
                  </a:lnTo>
                  <a:lnTo>
                    <a:pt x="31026" y="34439"/>
                  </a:lnTo>
                  <a:lnTo>
                    <a:pt x="30721" y="33647"/>
                  </a:lnTo>
                  <a:lnTo>
                    <a:pt x="30538" y="32794"/>
                  </a:lnTo>
                  <a:lnTo>
                    <a:pt x="30112" y="31026"/>
                  </a:lnTo>
                  <a:lnTo>
                    <a:pt x="29868" y="29990"/>
                  </a:lnTo>
                  <a:lnTo>
                    <a:pt x="29563" y="28954"/>
                  </a:lnTo>
                  <a:lnTo>
                    <a:pt x="29380" y="28405"/>
                  </a:lnTo>
                  <a:lnTo>
                    <a:pt x="29136" y="27917"/>
                  </a:lnTo>
                  <a:lnTo>
                    <a:pt x="28893" y="27430"/>
                  </a:lnTo>
                  <a:lnTo>
                    <a:pt x="28588" y="27003"/>
                  </a:lnTo>
                  <a:lnTo>
                    <a:pt x="28222" y="26515"/>
                  </a:lnTo>
                  <a:lnTo>
                    <a:pt x="28039" y="26272"/>
                  </a:lnTo>
                  <a:lnTo>
                    <a:pt x="27856" y="25967"/>
                  </a:lnTo>
                  <a:lnTo>
                    <a:pt x="27674" y="25479"/>
                  </a:lnTo>
                  <a:lnTo>
                    <a:pt x="27552" y="24931"/>
                  </a:lnTo>
                  <a:lnTo>
                    <a:pt x="27308" y="23468"/>
                  </a:lnTo>
                  <a:lnTo>
                    <a:pt x="27003" y="22066"/>
                  </a:lnTo>
                  <a:lnTo>
                    <a:pt x="26698" y="20664"/>
                  </a:lnTo>
                  <a:lnTo>
                    <a:pt x="26455" y="19262"/>
                  </a:lnTo>
                  <a:lnTo>
                    <a:pt x="26333" y="18470"/>
                  </a:lnTo>
                  <a:lnTo>
                    <a:pt x="26272" y="17616"/>
                  </a:lnTo>
                  <a:lnTo>
                    <a:pt x="26211" y="17129"/>
                  </a:lnTo>
                  <a:lnTo>
                    <a:pt x="26211" y="16580"/>
                  </a:lnTo>
                  <a:lnTo>
                    <a:pt x="26028" y="15849"/>
                  </a:lnTo>
                  <a:lnTo>
                    <a:pt x="25906" y="15483"/>
                  </a:lnTo>
                  <a:lnTo>
                    <a:pt x="25784" y="15178"/>
                  </a:lnTo>
                  <a:lnTo>
                    <a:pt x="25540" y="14812"/>
                  </a:lnTo>
                  <a:lnTo>
                    <a:pt x="25357" y="14508"/>
                  </a:lnTo>
                  <a:lnTo>
                    <a:pt x="24809" y="13959"/>
                  </a:lnTo>
                  <a:lnTo>
                    <a:pt x="24199" y="13471"/>
                  </a:lnTo>
                  <a:lnTo>
                    <a:pt x="23468" y="13106"/>
                  </a:lnTo>
                  <a:lnTo>
                    <a:pt x="22797" y="12801"/>
                  </a:lnTo>
                  <a:lnTo>
                    <a:pt x="22005" y="12557"/>
                  </a:lnTo>
                  <a:lnTo>
                    <a:pt x="21273" y="12374"/>
                  </a:lnTo>
                  <a:lnTo>
                    <a:pt x="20908" y="12313"/>
                  </a:lnTo>
                  <a:lnTo>
                    <a:pt x="20542" y="12191"/>
                  </a:lnTo>
                  <a:lnTo>
                    <a:pt x="20237" y="12009"/>
                  </a:lnTo>
                  <a:lnTo>
                    <a:pt x="19993" y="11765"/>
                  </a:lnTo>
                  <a:lnTo>
                    <a:pt x="19811" y="11521"/>
                  </a:lnTo>
                  <a:lnTo>
                    <a:pt x="19750" y="11155"/>
                  </a:lnTo>
                  <a:lnTo>
                    <a:pt x="19689" y="10850"/>
                  </a:lnTo>
                  <a:lnTo>
                    <a:pt x="19689" y="10485"/>
                  </a:lnTo>
                  <a:lnTo>
                    <a:pt x="19689" y="10119"/>
                  </a:lnTo>
                  <a:lnTo>
                    <a:pt x="19750" y="9997"/>
                  </a:lnTo>
                  <a:lnTo>
                    <a:pt x="19872" y="9875"/>
                  </a:lnTo>
                  <a:lnTo>
                    <a:pt x="20359" y="9327"/>
                  </a:lnTo>
                  <a:lnTo>
                    <a:pt x="20664" y="8717"/>
                  </a:lnTo>
                  <a:lnTo>
                    <a:pt x="21030" y="8047"/>
                  </a:lnTo>
                  <a:lnTo>
                    <a:pt x="21273" y="7315"/>
                  </a:lnTo>
                  <a:lnTo>
                    <a:pt x="21395" y="6523"/>
                  </a:lnTo>
                  <a:lnTo>
                    <a:pt x="21517" y="5730"/>
                  </a:lnTo>
                  <a:lnTo>
                    <a:pt x="21578" y="4938"/>
                  </a:lnTo>
                  <a:lnTo>
                    <a:pt x="21578" y="4085"/>
                  </a:lnTo>
                  <a:lnTo>
                    <a:pt x="21456" y="3292"/>
                  </a:lnTo>
                  <a:lnTo>
                    <a:pt x="21273" y="2500"/>
                  </a:lnTo>
                  <a:lnTo>
                    <a:pt x="21030" y="1951"/>
                  </a:lnTo>
                  <a:lnTo>
                    <a:pt x="20725" y="1403"/>
                  </a:lnTo>
                  <a:lnTo>
                    <a:pt x="20298" y="976"/>
                  </a:lnTo>
                  <a:lnTo>
                    <a:pt x="19811" y="610"/>
                  </a:lnTo>
                  <a:lnTo>
                    <a:pt x="19506" y="428"/>
                  </a:lnTo>
                  <a:lnTo>
                    <a:pt x="19140" y="245"/>
                  </a:lnTo>
                  <a:lnTo>
                    <a:pt x="18774" y="123"/>
                  </a:lnTo>
                  <a:lnTo>
                    <a:pt x="18348" y="62"/>
                  </a:lnTo>
                  <a:lnTo>
                    <a:pt x="17555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" name="Shape 189"/>
          <p:cNvGrpSpPr/>
          <p:nvPr/>
        </p:nvGrpSpPr>
        <p:grpSpPr>
          <a:xfrm>
            <a:off x="8341889" y="2276000"/>
            <a:ext cx="433800" cy="433800"/>
            <a:chOff x="5382800" y="412975"/>
            <a:chExt cx="433800" cy="433800"/>
          </a:xfrm>
        </p:grpSpPr>
        <p:sp>
          <p:nvSpPr>
            <p:cNvPr id="190" name="Shape 190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5495482" y="525657"/>
              <a:ext cx="208199" cy="208199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5544572" y="574747"/>
              <a:ext cx="110099" cy="110099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3" name="Shape 193"/>
          <p:cNvGrpSpPr/>
          <p:nvPr/>
        </p:nvGrpSpPr>
        <p:grpSpPr>
          <a:xfrm>
            <a:off x="7429251" y="3727837"/>
            <a:ext cx="273901" cy="273901"/>
            <a:chOff x="5382800" y="412975"/>
            <a:chExt cx="433800" cy="433800"/>
          </a:xfrm>
        </p:grpSpPr>
        <p:sp>
          <p:nvSpPr>
            <p:cNvPr id="194" name="Shape 194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5495482" y="525657"/>
              <a:ext cx="208199" cy="208199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5544572" y="574747"/>
              <a:ext cx="110099" cy="110099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7" name="Shape 197"/>
          <p:cNvGrpSpPr/>
          <p:nvPr/>
        </p:nvGrpSpPr>
        <p:grpSpPr>
          <a:xfrm>
            <a:off x="7147751" y="1087653"/>
            <a:ext cx="538389" cy="538389"/>
            <a:chOff x="5382800" y="412975"/>
            <a:chExt cx="433800" cy="433800"/>
          </a:xfrm>
        </p:grpSpPr>
        <p:sp>
          <p:nvSpPr>
            <p:cNvPr id="198" name="Shape 198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5495482" y="525657"/>
              <a:ext cx="208199" cy="208199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5544572" y="574747"/>
              <a:ext cx="110099" cy="110099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