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6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5EE1"/>
    <a:srgbClr val="1F314F"/>
    <a:srgbClr val="4C0000"/>
    <a:srgbClr val="D20000"/>
    <a:srgbClr val="DA654D"/>
    <a:srgbClr val="BB4027"/>
    <a:srgbClr val="DFC37A"/>
    <a:srgbClr val="F2B300"/>
    <a:srgbClr val="2AA1CB"/>
    <a:srgbClr val="F947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74" d="100"/>
          <a:sy n="74" d="100"/>
        </p:scale>
        <p:origin x="56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74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BFA0CA-8ABA-43C5-AD4C-258F81790F36}" type="datetimeFigureOut">
              <a:rPr lang="en-US" smtClean="0"/>
              <a:t>10-Jul-14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87B4EC-C012-4921-8A31-713F555B8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2236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2130425"/>
            <a:ext cx="6400800" cy="14700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3581400"/>
            <a:ext cx="6400800" cy="609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10-Jul-14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746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4" y="274638"/>
            <a:ext cx="6688666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10-Jul-14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047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114800"/>
            <a:ext cx="67818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2614613"/>
            <a:ext cx="67818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10-Jul-14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950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" y="1600200"/>
            <a:ext cx="34290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81400" y="1600200"/>
            <a:ext cx="3276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10-Jul-14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528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2004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2004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33801" y="1535113"/>
            <a:ext cx="3124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733801" y="2174875"/>
            <a:ext cx="3124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10-Jul-14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977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10-Jul-14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590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10-Jul-14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780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220980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00" y="304800"/>
            <a:ext cx="4054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" y="1466850"/>
            <a:ext cx="220980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10-Jul-14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258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14400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10-Jul-14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415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10-Jul-14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373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10200" y="274638"/>
            <a:ext cx="1600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5534" y="274638"/>
            <a:ext cx="5164666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10-Jul-14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173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" y="258763"/>
            <a:ext cx="6629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1584325"/>
            <a:ext cx="6629400" cy="4648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45534" y="6340475"/>
            <a:ext cx="20312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8AC7A713-7007-4913-B2CB-7614D15284D3}" type="datetimeFigureOut">
              <a:rPr lang="en-US" smtClean="0"/>
              <a:pPr/>
              <a:t>10-Jul-14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19867" y="6340475"/>
            <a:ext cx="26500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69934" y="6340475"/>
            <a:ext cx="20312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077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b="1" kern="1200">
          <a:ln w="19050">
            <a:solidFill>
              <a:schemeClr val="bg1"/>
            </a:solidFill>
          </a:ln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anose="020B0502040204020203" pitchFamily="34" charset="0"/>
          <a:ea typeface="+mj-ea"/>
          <a:cs typeface="Microsoft New Tai Lue" panose="020B0502040204020203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Microsoft New Tai Lue" panose="020B0502040204020203" pitchFamily="34" charset="0"/>
          <a:ea typeface="+mn-ea"/>
          <a:cs typeface="Microsoft New Tai Lue" panose="020B0502040204020203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bg1"/>
          </a:solidFill>
          <a:latin typeface="Microsoft New Tai Lue" panose="020B0502040204020203" pitchFamily="34" charset="0"/>
          <a:ea typeface="+mn-ea"/>
          <a:cs typeface="Microsoft New Tai Lue" panose="020B0502040204020203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Microsoft New Tai Lue" panose="020B0502040204020203" pitchFamily="34" charset="0"/>
          <a:ea typeface="+mn-ea"/>
          <a:cs typeface="Microsoft New Tai Lue" panose="020B0502040204020203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bg1"/>
          </a:solidFill>
          <a:latin typeface="Microsoft New Tai Lue" panose="020B0502040204020203" pitchFamily="34" charset="0"/>
          <a:ea typeface="+mn-ea"/>
          <a:cs typeface="Microsoft New Tai Lue" panose="020B0502040204020203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bg1"/>
          </a:solidFill>
          <a:latin typeface="Microsoft New Tai Lue" panose="020B0502040204020203" pitchFamily="34" charset="0"/>
          <a:ea typeface="+mn-ea"/>
          <a:cs typeface="Microsoft New Tai Lue" panose="020B0502040204020203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bs-Latn-BA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bs-Latn-BA" dirty="0" smtClean="0"/>
              <a:t>www.free-ppt-templates.com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952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 err="1" smtClean="0"/>
              <a:t>Slide</a:t>
            </a:r>
            <a:r>
              <a:rPr lang="bs-Latn-BA" dirty="0" smtClean="0"/>
              <a:t> </a:t>
            </a:r>
            <a:r>
              <a:rPr lang="bs-Latn-BA" dirty="0" err="1" smtClean="0"/>
              <a:t>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s-Latn-BA" dirty="0" err="1" smtClean="0"/>
              <a:t>Add</a:t>
            </a:r>
            <a:r>
              <a:rPr lang="bs-Latn-BA" dirty="0" smtClean="0"/>
              <a:t> your </a:t>
            </a:r>
            <a:r>
              <a:rPr lang="bs-Latn-BA" dirty="0" err="1" smtClean="0"/>
              <a:t>text</a:t>
            </a:r>
            <a:r>
              <a:rPr lang="bs-Latn-BA" dirty="0" smtClean="0"/>
              <a:t> </a:t>
            </a:r>
            <a:r>
              <a:rPr lang="bs-Latn-BA" dirty="0" err="1" smtClean="0"/>
              <a:t>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2852378"/>
      </p:ext>
    </p:extLst>
  </p:cSld>
  <p:clrMapOvr>
    <a:masterClrMapping/>
  </p:clrMapOvr>
</p:sld>
</file>

<file path=ppt/theme/theme1.xml><?xml version="1.0" encoding="utf-8"?>
<a:theme xmlns:a="http://schemas.openxmlformats.org/drawingml/2006/main" name="J-F-Kennedy-PowerPoint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9" id="{088110B1-2B3B-4E61-9CF9-C5C09F86CCB0}" vid="{B3137B40-897E-451F-94E0-5871F2E279D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9</Words>
  <Application>Microsoft Office PowerPoint</Application>
  <PresentationFormat>On-screen Show (4:3)</PresentationFormat>
  <Paragraphs>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Microsoft New Tai Lue</vt:lpstr>
      <vt:lpstr>J-F-Kennedy-PowerPoint-Template</vt:lpstr>
      <vt:lpstr>Presentation Title</vt:lpstr>
      <vt:lpstr>Slide Title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Kenan Hadžić</dc:creator>
  <cp:lastModifiedBy>Kenan Hadžić</cp:lastModifiedBy>
  <cp:revision>1</cp:revision>
  <dcterms:created xsi:type="dcterms:W3CDTF">2014-07-10T13:22:44Z</dcterms:created>
  <dcterms:modified xsi:type="dcterms:W3CDTF">2014-07-10T13:25:01Z</dcterms:modified>
</cp:coreProperties>
</file>