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CDC41"/>
    <a:srgbClr val="324A63"/>
    <a:srgbClr val="8282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-panormic_rv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329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92"/>
            <a:ext cx="8229600" cy="4220806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10965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0965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445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0008"/>
            <a:ext cx="4038600" cy="4204524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0007"/>
            <a:ext cx="4038600" cy="4204525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0517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50517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747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1984"/>
            <a:ext cx="4040188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1984"/>
            <a:ext cx="4041775" cy="3670555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78334"/>
            <a:ext cx="2895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78334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81"/>
            <a:ext cx="8229600" cy="1143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31BF-7BAA-B545-8A54-BD616554918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F3B2-5B0F-514C-AE92-94CAAA68DD3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green-stripe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baseline="0">
                <a:solidFill>
                  <a:srgbClr val="1B6917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ADD TITLE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rgbClr val="40403E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DC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subtitle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CDC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in </a:t>
            </a:r>
            <a:r>
              <a:rPr lang="en-US" dirty="0" err="1" smtClean="0"/>
              <a:t>posuere</a:t>
            </a:r>
            <a:r>
              <a:rPr lang="en-US" dirty="0" smtClean="0"/>
              <a:t> mi </a:t>
            </a:r>
            <a:r>
              <a:rPr lang="en-US" dirty="0" err="1" smtClean="0"/>
              <a:t>pulvinar</a:t>
            </a:r>
            <a:r>
              <a:rPr lang="en-US" dirty="0" smtClean="0"/>
              <a:t> at.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nisi </a:t>
            </a:r>
            <a:r>
              <a:rPr lang="en-US" dirty="0" err="1" smtClean="0"/>
              <a:t>facilisis</a:t>
            </a:r>
            <a:r>
              <a:rPr lang="en-US" dirty="0" smtClean="0"/>
              <a:t> dolor </a:t>
            </a:r>
            <a:r>
              <a:rPr lang="en-US" dirty="0" err="1" smtClean="0"/>
              <a:t>elementum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Pellentesque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ac dui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a a mi.</a:t>
            </a:r>
          </a:p>
          <a:p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vitae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dui </a:t>
            </a:r>
            <a:r>
              <a:rPr lang="en-US" dirty="0" err="1" smtClean="0"/>
              <a:t>imperdiet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ligula</a:t>
            </a:r>
            <a:r>
              <a:rPr lang="en-US" dirty="0" smtClean="0"/>
              <a:t> ac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Suspendisse</a:t>
            </a:r>
            <a:r>
              <a:rPr lang="en-US" dirty="0" smtClean="0"/>
              <a:t>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74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Click to add title</vt:lpstr>
    </vt:vector>
  </TitlesOfParts>
  <Company>Missouri University of Science and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Miner</dc:creator>
  <cp:lastModifiedBy>Joe Miner</cp:lastModifiedBy>
  <cp:revision>8</cp:revision>
  <dcterms:created xsi:type="dcterms:W3CDTF">2011-01-20T20:51:22Z</dcterms:created>
  <dcterms:modified xsi:type="dcterms:W3CDTF">2011-01-20T20:52:23Z</dcterms:modified>
</cp:coreProperties>
</file>