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Default Extension="rels" ContentType="application/vnd.openxmlformats-package.relationship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old-panoramic_rv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7682" y="-65967"/>
            <a:ext cx="9492021" cy="7120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329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92"/>
            <a:ext cx="8229600" cy="422080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096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10965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096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445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0008"/>
            <a:ext cx="4038600" cy="4204524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0007"/>
            <a:ext cx="4038600" cy="4204525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517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50517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50517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747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1984"/>
            <a:ext cx="4040188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61984"/>
            <a:ext cx="4041775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78334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78334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78334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881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ld-stripe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4" y="0"/>
            <a:ext cx="9231965" cy="69250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66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2232"/>
            <a:ext cx="8229600" cy="4113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31BF-7BAA-B545-8A54-BD6165549183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baseline="0">
                <a:solidFill>
                  <a:srgbClr val="1B6917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mtClean="0">
                <a:solidFill>
                  <a:srgbClr val="085706"/>
                </a:solidFill>
                <a:ea typeface="+mj-ea"/>
              </a:rPr>
              <a:t>CLICK TO ADD TITLE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8570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rgbClr val="40403E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3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add subtitle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0403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dui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gravida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venenatis</a:t>
            </a:r>
            <a:r>
              <a:rPr lang="en-US" dirty="0" smtClean="0"/>
              <a:t> lacus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nisi, in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vel.</a:t>
            </a:r>
          </a:p>
          <a:p>
            <a:r>
              <a:rPr lang="en-US" dirty="0" err="1" smtClean="0"/>
              <a:t>Curabitur</a:t>
            </a:r>
            <a:r>
              <a:rPr lang="en-US" dirty="0" smtClean="0"/>
              <a:t> et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at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lacus non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69</Words>
  <Application>Microsoft Macintosh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Click to add title</vt:lpstr>
    </vt:vector>
  </TitlesOfParts>
  <Company>Missouri University of Science and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Miner</dc:creator>
  <cp:lastModifiedBy>Joe Miner</cp:lastModifiedBy>
  <cp:revision>9</cp:revision>
  <dcterms:created xsi:type="dcterms:W3CDTF">2011-01-20T21:52:38Z</dcterms:created>
  <dcterms:modified xsi:type="dcterms:W3CDTF">2011-01-20T21:52:55Z</dcterms:modified>
</cp:coreProperties>
</file>