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81" r:id="rId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4671" autoAdjust="0"/>
  </p:normalViewPr>
  <p:slideViewPr>
    <p:cSldViewPr>
      <p:cViewPr>
        <p:scale>
          <a:sx n="70" d="100"/>
          <a:sy n="70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BD2EC-9469-4AE7-9C84-276233AE192A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3B067-1B4A-4E24-8404-5318A7353C9D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9353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D59C8-77EB-45A0-80F9-26DDFD0D6A52}" type="datetimeFigureOut">
              <a:rPr lang="es-CL" smtClean="0"/>
              <a:pPr/>
              <a:t>01-01-2013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73A9D-C367-4AAD-ACCE-A08BC8A614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5517232"/>
            <a:ext cx="7772400" cy="1218099"/>
          </a:xfrm>
        </p:spPr>
        <p:txBody>
          <a:bodyPr>
            <a:normAutofit/>
          </a:bodyPr>
          <a:lstStyle/>
          <a:p>
            <a:endParaRPr lang="es-CL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907760" y="29271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Universidad de La Serena</a:t>
            </a:r>
            <a:r>
              <a:rPr lang="es-CL" sz="2400" dirty="0" smtClean="0"/>
              <a:t> </a:t>
            </a:r>
          </a:p>
          <a:p>
            <a:r>
              <a:rPr lang="es-CL" sz="2400" b="1" dirty="0" smtClean="0"/>
              <a:t>Facultad de</a:t>
            </a:r>
          </a:p>
          <a:p>
            <a:r>
              <a:rPr lang="es-CL" sz="2400" b="1" dirty="0" smtClean="0"/>
              <a:t>Departamento de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412360" cy="836712"/>
          </a:xfrm>
        </p:spPr>
        <p:txBody>
          <a:bodyPr>
            <a:normAutofit/>
          </a:bodyPr>
          <a:lstStyle/>
          <a:p>
            <a:endParaRPr lang="es-CL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7128792" cy="4032448"/>
          </a:xfrm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</TotalTime>
  <Words>8</Words>
  <Application>Microsoft Office PowerPoint</Application>
  <PresentationFormat>Presentación en pantalla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Demarcación de Pavimentos</dc:title>
  <dc:creator>Pablo</dc:creator>
  <cp:lastModifiedBy>Pablo</cp:lastModifiedBy>
  <cp:revision>149</cp:revision>
  <dcterms:created xsi:type="dcterms:W3CDTF">2012-11-24T14:25:10Z</dcterms:created>
  <dcterms:modified xsi:type="dcterms:W3CDTF">2013-01-01T05:23:51Z</dcterms:modified>
</cp:coreProperties>
</file>