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66" r:id="rId2"/>
    <p:sldId id="258" r:id="rId3"/>
    <p:sldId id="259" r:id="rId4"/>
    <p:sldId id="260" r:id="rId5"/>
    <p:sldId id="261" r:id="rId6"/>
    <p:sldId id="262" r:id="rId7"/>
    <p:sldId id="263" r:id="rId8"/>
    <p:sldId id="264" r:id="rId9"/>
    <p:sldId id="267" r:id="rId10"/>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46" d="100"/>
          <a:sy n="46" d="100"/>
        </p:scale>
        <p:origin x="-2076" y="-58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hPercent val="62"/>
      <c:rotY val="20"/>
      <c:depthPercent val="100"/>
      <c:rAngAx val="1"/>
    </c:view3D>
    <c:floor>
      <c:thickness val="0"/>
      <c:spPr>
        <a:solidFill>
          <a:srgbClr val="C0C0C0"/>
        </a:solidFill>
        <a:ln w="3175">
          <a:solidFill>
            <a:schemeClr val="tx1"/>
          </a:solidFill>
          <a:prstDash val="solid"/>
        </a:ln>
      </c:spPr>
    </c:floor>
    <c:sideWall>
      <c:thickness val="0"/>
      <c:spPr>
        <a:noFill/>
        <a:ln w="12700">
          <a:solidFill>
            <a:schemeClr val="tx1"/>
          </a:solidFill>
          <a:prstDash val="solid"/>
        </a:ln>
      </c:spPr>
    </c:sideWall>
    <c:backWall>
      <c:thickness val="0"/>
      <c:spPr>
        <a:noFill/>
        <a:ln w="12700">
          <a:solidFill>
            <a:schemeClr val="tx1"/>
          </a:solidFill>
          <a:prstDash val="solid"/>
        </a:ln>
      </c:spPr>
    </c:backWall>
    <c:plotArea>
      <c:layout>
        <c:manualLayout>
          <c:layoutTarget val="inner"/>
          <c:xMode val="edge"/>
          <c:yMode val="edge"/>
          <c:x val="5.6910569105691054E-2"/>
          <c:y val="4.6413502109704644E-2"/>
          <c:w val="0.80952380952380953"/>
          <c:h val="0.82911392405063289"/>
        </c:manualLayout>
      </c:layout>
      <c:bar3DChart>
        <c:barDir val="col"/>
        <c:grouping val="clustered"/>
        <c:varyColors val="0"/>
        <c:ser>
          <c:idx val="0"/>
          <c:order val="0"/>
          <c:tx>
            <c:strRef>
              <c:f>Sheet1!$A$2</c:f>
              <c:strCache>
                <c:ptCount val="1"/>
                <c:pt idx="0">
                  <c:v>East</c:v>
                </c:pt>
              </c:strCache>
            </c:strRef>
          </c:tx>
          <c:spPr>
            <a:solidFill>
              <a:schemeClr val="accent1"/>
            </a:solidFill>
            <a:ln w="10303">
              <a:solidFill>
                <a:schemeClr val="tx1"/>
              </a:solidFill>
              <a:prstDash val="solid"/>
            </a:ln>
          </c:spPr>
          <c:invertIfNegative val="0"/>
          <c:cat>
            <c:strRef>
              <c:f>Sheet1!$B$1:$E$1</c:f>
              <c:strCache>
                <c:ptCount val="4"/>
                <c:pt idx="0">
                  <c:v>1st Qtr</c:v>
                </c:pt>
                <c:pt idx="1">
                  <c:v>2nd Qtr</c:v>
                </c:pt>
                <c:pt idx="2">
                  <c:v>3rd Qtr</c:v>
                </c:pt>
                <c:pt idx="3">
                  <c:v>4th Qtr</c:v>
                </c:pt>
              </c:strCache>
            </c:strRef>
          </c:cat>
          <c:val>
            <c:numRef>
              <c:f>Sheet1!$B$2:$E$2</c:f>
              <c:numCache>
                <c:formatCode>General</c:formatCode>
                <c:ptCount val="4"/>
                <c:pt idx="0">
                  <c:v>20.399999999999999</c:v>
                </c:pt>
                <c:pt idx="1">
                  <c:v>27.4</c:v>
                </c:pt>
                <c:pt idx="2">
                  <c:v>90</c:v>
                </c:pt>
                <c:pt idx="3">
                  <c:v>20.399999999999999</c:v>
                </c:pt>
              </c:numCache>
            </c:numRef>
          </c:val>
        </c:ser>
        <c:ser>
          <c:idx val="1"/>
          <c:order val="1"/>
          <c:tx>
            <c:strRef>
              <c:f>Sheet1!$A$3</c:f>
              <c:strCache>
                <c:ptCount val="1"/>
                <c:pt idx="0">
                  <c:v>West</c:v>
                </c:pt>
              </c:strCache>
            </c:strRef>
          </c:tx>
          <c:spPr>
            <a:solidFill>
              <a:schemeClr val="accent2"/>
            </a:solidFill>
            <a:ln w="10303">
              <a:solidFill>
                <a:schemeClr val="tx1"/>
              </a:solidFill>
              <a:prstDash val="solid"/>
            </a:ln>
          </c:spPr>
          <c:invertIfNegative val="0"/>
          <c:cat>
            <c:strRef>
              <c:f>Sheet1!$B$1:$E$1</c:f>
              <c:strCache>
                <c:ptCount val="4"/>
                <c:pt idx="0">
                  <c:v>1st Qtr</c:v>
                </c:pt>
                <c:pt idx="1">
                  <c:v>2nd Qtr</c:v>
                </c:pt>
                <c:pt idx="2">
                  <c:v>3rd Qtr</c:v>
                </c:pt>
                <c:pt idx="3">
                  <c:v>4th Qtr</c:v>
                </c:pt>
              </c:strCache>
            </c:strRef>
          </c:cat>
          <c:val>
            <c:numRef>
              <c:f>Sheet1!$B$3:$E$3</c:f>
              <c:numCache>
                <c:formatCode>General</c:formatCode>
                <c:ptCount val="4"/>
                <c:pt idx="0">
                  <c:v>30.6</c:v>
                </c:pt>
                <c:pt idx="1">
                  <c:v>38.6</c:v>
                </c:pt>
                <c:pt idx="2">
                  <c:v>34.6</c:v>
                </c:pt>
                <c:pt idx="3">
                  <c:v>31.6</c:v>
                </c:pt>
              </c:numCache>
            </c:numRef>
          </c:val>
        </c:ser>
        <c:ser>
          <c:idx val="2"/>
          <c:order val="2"/>
          <c:tx>
            <c:strRef>
              <c:f>Sheet1!$A$4</c:f>
              <c:strCache>
                <c:ptCount val="1"/>
                <c:pt idx="0">
                  <c:v>North</c:v>
                </c:pt>
              </c:strCache>
            </c:strRef>
          </c:tx>
          <c:spPr>
            <a:solidFill>
              <a:schemeClr val="hlink"/>
            </a:solidFill>
            <a:ln w="10303">
              <a:solidFill>
                <a:schemeClr val="tx1"/>
              </a:solidFill>
              <a:prstDash val="solid"/>
            </a:ln>
          </c:spPr>
          <c:invertIfNegative val="0"/>
          <c:cat>
            <c:strRef>
              <c:f>Sheet1!$B$1:$E$1</c:f>
              <c:strCache>
                <c:ptCount val="4"/>
                <c:pt idx="0">
                  <c:v>1st Qtr</c:v>
                </c:pt>
                <c:pt idx="1">
                  <c:v>2nd Qtr</c:v>
                </c:pt>
                <c:pt idx="2">
                  <c:v>3rd Qtr</c:v>
                </c:pt>
                <c:pt idx="3">
                  <c:v>4th Qtr</c:v>
                </c:pt>
              </c:strCache>
            </c:strRef>
          </c:cat>
          <c:val>
            <c:numRef>
              <c:f>Sheet1!$B$4:$E$4</c:f>
              <c:numCache>
                <c:formatCode>General</c:formatCode>
                <c:ptCount val="4"/>
                <c:pt idx="0">
                  <c:v>45.9</c:v>
                </c:pt>
                <c:pt idx="1">
                  <c:v>46.9</c:v>
                </c:pt>
                <c:pt idx="2">
                  <c:v>45</c:v>
                </c:pt>
                <c:pt idx="3">
                  <c:v>43.9</c:v>
                </c:pt>
              </c:numCache>
            </c:numRef>
          </c:val>
        </c:ser>
        <c:dLbls>
          <c:showLegendKey val="0"/>
          <c:showVal val="0"/>
          <c:showCatName val="0"/>
          <c:showSerName val="0"/>
          <c:showPercent val="0"/>
          <c:showBubbleSize val="0"/>
        </c:dLbls>
        <c:gapWidth val="150"/>
        <c:gapDepth val="0"/>
        <c:shape val="box"/>
        <c:axId val="103577856"/>
        <c:axId val="103583744"/>
        <c:axId val="0"/>
      </c:bar3DChart>
      <c:catAx>
        <c:axId val="103577856"/>
        <c:scaling>
          <c:orientation val="minMax"/>
        </c:scaling>
        <c:delete val="0"/>
        <c:axPos val="b"/>
        <c:numFmt formatCode="General" sourceLinked="1"/>
        <c:majorTickMark val="out"/>
        <c:minorTickMark val="none"/>
        <c:tickLblPos val="low"/>
        <c:spPr>
          <a:ln w="2576">
            <a:solidFill>
              <a:schemeClr val="tx1"/>
            </a:solidFill>
            <a:prstDash val="solid"/>
          </a:ln>
        </c:spPr>
        <c:txPr>
          <a:bodyPr rot="0" vert="horz"/>
          <a:lstStyle/>
          <a:p>
            <a:pPr>
              <a:defRPr sz="1460" b="1" i="0" u="none" strike="noStrike" baseline="0">
                <a:solidFill>
                  <a:srgbClr val="000000"/>
                </a:solidFill>
                <a:latin typeface="Arial"/>
                <a:ea typeface="Arial"/>
                <a:cs typeface="Arial"/>
              </a:defRPr>
            </a:pPr>
            <a:endParaRPr lang="es-CL"/>
          </a:p>
        </c:txPr>
        <c:crossAx val="103583744"/>
        <c:crosses val="autoZero"/>
        <c:auto val="1"/>
        <c:lblAlgn val="ctr"/>
        <c:lblOffset val="100"/>
        <c:tickLblSkip val="1"/>
        <c:tickMarkSkip val="1"/>
        <c:noMultiLvlLbl val="0"/>
      </c:catAx>
      <c:valAx>
        <c:axId val="103583744"/>
        <c:scaling>
          <c:orientation val="minMax"/>
        </c:scaling>
        <c:delete val="0"/>
        <c:axPos val="l"/>
        <c:majorGridlines>
          <c:spPr>
            <a:ln w="2576">
              <a:solidFill>
                <a:schemeClr val="tx1"/>
              </a:solidFill>
              <a:prstDash val="solid"/>
            </a:ln>
          </c:spPr>
        </c:majorGridlines>
        <c:numFmt formatCode="General" sourceLinked="1"/>
        <c:majorTickMark val="out"/>
        <c:minorTickMark val="none"/>
        <c:tickLblPos val="nextTo"/>
        <c:spPr>
          <a:ln w="2576">
            <a:solidFill>
              <a:schemeClr val="tx1"/>
            </a:solidFill>
            <a:prstDash val="solid"/>
          </a:ln>
        </c:spPr>
        <c:txPr>
          <a:bodyPr rot="0" vert="horz"/>
          <a:lstStyle/>
          <a:p>
            <a:pPr>
              <a:defRPr sz="1460" b="1" i="0" u="none" strike="noStrike" baseline="0">
                <a:solidFill>
                  <a:srgbClr val="000000"/>
                </a:solidFill>
                <a:latin typeface="Arial"/>
                <a:ea typeface="Arial"/>
                <a:cs typeface="Arial"/>
              </a:defRPr>
            </a:pPr>
            <a:endParaRPr lang="es-CL"/>
          </a:p>
        </c:txPr>
        <c:crossAx val="103577856"/>
        <c:crosses val="autoZero"/>
        <c:crossBetween val="between"/>
      </c:valAx>
      <c:spPr>
        <a:noFill/>
        <a:ln w="20607">
          <a:noFill/>
        </a:ln>
      </c:spPr>
    </c:plotArea>
    <c:legend>
      <c:legendPos val="r"/>
      <c:layout>
        <c:manualLayout>
          <c:xMode val="edge"/>
          <c:yMode val="edge"/>
          <c:x val="0.8792102206736353"/>
          <c:y val="0.3881856540084388"/>
          <c:w val="0.11614401858304298"/>
          <c:h val="0.22362869198312235"/>
        </c:manualLayout>
      </c:layout>
      <c:overlay val="0"/>
      <c:spPr>
        <a:noFill/>
        <a:ln w="2576">
          <a:solidFill>
            <a:schemeClr val="tx1"/>
          </a:solidFill>
          <a:prstDash val="solid"/>
        </a:ln>
      </c:spPr>
      <c:txPr>
        <a:bodyPr/>
        <a:lstStyle/>
        <a:p>
          <a:pPr>
            <a:defRPr sz="1343" b="1" i="0" u="none" strike="noStrike" baseline="0">
              <a:solidFill>
                <a:srgbClr val="000000"/>
              </a:solidFill>
              <a:latin typeface="Arial"/>
              <a:ea typeface="Arial"/>
              <a:cs typeface="Arial"/>
            </a:defRPr>
          </a:pPr>
          <a:endParaRPr lang="es-CL"/>
        </a:p>
      </c:txPr>
    </c:legend>
    <c:plotVisOnly val="1"/>
    <c:dispBlanksAs val="gap"/>
    <c:showDLblsOverMax val="0"/>
  </c:chart>
  <c:spPr>
    <a:noFill/>
    <a:ln>
      <a:noFill/>
    </a:ln>
  </c:spPr>
  <c:txPr>
    <a:bodyPr/>
    <a:lstStyle/>
    <a:p>
      <a:pPr>
        <a:defRPr sz="1460" b="1" i="0" u="none" strike="noStrike" baseline="0">
          <a:solidFill>
            <a:schemeClr val="tx1"/>
          </a:solidFill>
          <a:latin typeface="Arial"/>
          <a:ea typeface="Arial"/>
          <a:cs typeface="Arial"/>
        </a:defRPr>
      </a:pPr>
      <a:endParaRPr lang="es-CL"/>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331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331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331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210CA1E6-C626-4A83-851A-2F4A729A41D8}" type="slidenum">
              <a:rPr lang="en-US"/>
              <a:pPr/>
              <a:t>‹Nº›</a:t>
            </a:fld>
            <a:endParaRPr lang="en-US"/>
          </a:p>
        </p:txBody>
      </p:sp>
    </p:spTree>
    <p:extLst>
      <p:ext uri="{BB962C8B-B14F-4D97-AF65-F5344CB8AC3E}">
        <p14:creationId xmlns:p14="http://schemas.microsoft.com/office/powerpoint/2010/main" val="331198394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35EC20-F1BD-459D-AE8A-F28EA8E76168}" type="slidenum">
              <a:rPr lang="en-US"/>
              <a:pPr/>
              <a:t>1</a:t>
            </a:fld>
            <a:endParaRPr lang="en-US"/>
          </a:p>
        </p:txBody>
      </p:sp>
      <p:sp>
        <p:nvSpPr>
          <p:cNvPr id="33794" name="Rectangle 2"/>
          <p:cNvSpPr>
            <a:spLocks noRot="1" noChangeArrowheads="1" noTextEdit="1"/>
          </p:cNvSpPr>
          <p:nvPr>
            <p:ph type="sldImg"/>
          </p:nvPr>
        </p:nvSpPr>
        <p:spPr>
          <a:ln/>
        </p:spPr>
      </p:sp>
      <p:sp>
        <p:nvSpPr>
          <p:cNvPr id="3379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9BD1FB-762D-4A53-A3A5-8F48C2CCF87E}" type="slidenum">
              <a:rPr lang="en-US"/>
              <a:pPr/>
              <a:t>2</a:t>
            </a:fld>
            <a:endParaRPr lang="en-US"/>
          </a:p>
        </p:txBody>
      </p:sp>
      <p:sp>
        <p:nvSpPr>
          <p:cNvPr id="17410" name="Rectangle 2"/>
          <p:cNvSpPr>
            <a:spLocks noRo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9E31C8-EF59-44E9-99E7-05B167EA3649}" type="slidenum">
              <a:rPr lang="en-US"/>
              <a:pPr/>
              <a:t>3</a:t>
            </a:fld>
            <a:endParaRPr lang="en-US"/>
          </a:p>
        </p:txBody>
      </p:sp>
      <p:sp>
        <p:nvSpPr>
          <p:cNvPr id="19458" name="Rectangle 2"/>
          <p:cNvSpPr>
            <a:spLocks noRo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7ED0DC-DED5-4B9F-92ED-EC53D9B67EAD}" type="slidenum">
              <a:rPr lang="en-US"/>
              <a:pPr/>
              <a:t>4</a:t>
            </a:fld>
            <a:endParaRPr lang="en-US"/>
          </a:p>
        </p:txBody>
      </p:sp>
      <p:sp>
        <p:nvSpPr>
          <p:cNvPr id="21506" name="Rectangle 2"/>
          <p:cNvSpPr>
            <a:spLocks noRo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5DD84E-DB6C-41C8-B3CC-931428942E49}" type="slidenum">
              <a:rPr lang="en-US"/>
              <a:pPr/>
              <a:t>5</a:t>
            </a:fld>
            <a:endParaRPr lang="en-US"/>
          </a:p>
        </p:txBody>
      </p:sp>
      <p:sp>
        <p:nvSpPr>
          <p:cNvPr id="23554" name="Rectangle 2"/>
          <p:cNvSpPr>
            <a:spLocks noRot="1" noChangeArrowheads="1" noTextEdit="1"/>
          </p:cNvSpPr>
          <p:nvPr>
            <p:ph type="sldImg"/>
          </p:nvPr>
        </p:nvSpPr>
        <p:spPr>
          <a:ln/>
        </p:spPr>
      </p:sp>
      <p:sp>
        <p:nvSpPr>
          <p:cNvPr id="2355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A1D4D0-674D-430C-9CC5-A2C27C3A7DCF}" type="slidenum">
              <a:rPr lang="en-US"/>
              <a:pPr/>
              <a:t>6</a:t>
            </a:fld>
            <a:endParaRPr lang="en-US"/>
          </a:p>
        </p:txBody>
      </p:sp>
      <p:sp>
        <p:nvSpPr>
          <p:cNvPr id="25602" name="Rectangle 2"/>
          <p:cNvSpPr>
            <a:spLocks noRot="1" noChangeArrowheads="1" noTextEdit="1"/>
          </p:cNvSpPr>
          <p:nvPr>
            <p:ph type="sldImg"/>
          </p:nvPr>
        </p:nvSpPr>
        <p:spPr>
          <a:ln/>
        </p:spPr>
      </p:sp>
      <p:sp>
        <p:nvSpPr>
          <p:cNvPr id="2560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FA39F7-A231-4E3A-9129-A131FEAD8BB1}" type="slidenum">
              <a:rPr lang="en-US"/>
              <a:pPr/>
              <a:t>7</a:t>
            </a:fld>
            <a:endParaRPr lang="en-US"/>
          </a:p>
        </p:txBody>
      </p:sp>
      <p:sp>
        <p:nvSpPr>
          <p:cNvPr id="27650" name="Rectangle 2"/>
          <p:cNvSpPr>
            <a:spLocks noRot="1" noChangeArrowheads="1" noTextEdit="1"/>
          </p:cNvSpPr>
          <p:nvPr>
            <p:ph type="sldImg"/>
          </p:nvPr>
        </p:nvSpPr>
        <p:spPr>
          <a:ln/>
        </p:spPr>
      </p:sp>
      <p:sp>
        <p:nvSpPr>
          <p:cNvPr id="2765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5A241F-6208-41CC-83B9-95BB52A8BDED}" type="slidenum">
              <a:rPr lang="en-US"/>
              <a:pPr/>
              <a:t>8</a:t>
            </a:fld>
            <a:endParaRPr lang="en-US"/>
          </a:p>
        </p:txBody>
      </p:sp>
      <p:sp>
        <p:nvSpPr>
          <p:cNvPr id="29698" name="Rectangle 2"/>
          <p:cNvSpPr>
            <a:spLocks noRo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3F7EDA-E74A-4AD3-A7EA-BA7B7E0636CF}" type="slidenum">
              <a:rPr lang="en-US"/>
              <a:pPr/>
              <a:t>9</a:t>
            </a:fld>
            <a:endParaRPr lang="en-US"/>
          </a:p>
        </p:txBody>
      </p:sp>
      <p:sp>
        <p:nvSpPr>
          <p:cNvPr id="36866" name="Rectangle 2"/>
          <p:cNvSpPr>
            <a:spLocks noRo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2059" name="Picture 11" descr="corporate1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050" name="Rectangle 2"/>
          <p:cNvSpPr>
            <a:spLocks noGrp="1" noChangeArrowheads="1"/>
          </p:cNvSpPr>
          <p:nvPr>
            <p:ph type="ctrTitle"/>
          </p:nvPr>
        </p:nvSpPr>
        <p:spPr>
          <a:xfrm>
            <a:off x="685800" y="1752600"/>
            <a:ext cx="7772400" cy="1143000"/>
          </a:xfrm>
        </p:spPr>
        <p:txBody>
          <a:bodyPr/>
          <a:lstStyle>
            <a:lvl1pPr>
              <a:defRPr/>
            </a:lvl1pPr>
          </a:lstStyle>
          <a:p>
            <a:pPr lvl="0"/>
            <a:r>
              <a:rPr lang="en-US" noProof="0" smtClean="0"/>
              <a:t>Click to edit Master title style</a:t>
            </a:r>
          </a:p>
        </p:txBody>
      </p:sp>
      <p:sp>
        <p:nvSpPr>
          <p:cNvPr id="2051" name="Rectangle 3"/>
          <p:cNvSpPr>
            <a:spLocks noGrp="1" noChangeArrowheads="1"/>
          </p:cNvSpPr>
          <p:nvPr>
            <p:ph type="subTitle" idx="1"/>
          </p:nvPr>
        </p:nvSpPr>
        <p:spPr>
          <a:xfrm>
            <a:off x="1524000" y="3352800"/>
            <a:ext cx="6400800" cy="1752600"/>
          </a:xfrm>
        </p:spPr>
        <p:txBody>
          <a:bodyPr/>
          <a:lstStyle>
            <a:lvl1pPr marL="0" indent="0">
              <a:buFont typeface="Wingdings 2" pitchFamily="18" charset="2"/>
              <a:buNone/>
              <a:defRPr/>
            </a:lvl1pPr>
          </a:lstStyle>
          <a:p>
            <a:pPr lvl="0"/>
            <a:r>
              <a:rPr lang="en-US" noProof="0" smtClean="0"/>
              <a:t>Click to edit Master subtitle style</a:t>
            </a:r>
          </a:p>
        </p:txBody>
      </p:sp>
      <p:sp>
        <p:nvSpPr>
          <p:cNvPr id="2052" name="Rectangle 4"/>
          <p:cNvSpPr>
            <a:spLocks noGrp="1" noChangeArrowheads="1"/>
          </p:cNvSpPr>
          <p:nvPr>
            <p:ph type="dt" sz="half" idx="2"/>
          </p:nvPr>
        </p:nvSpPr>
        <p:spPr>
          <a:xfrm>
            <a:off x="6858000" y="5638800"/>
            <a:ext cx="1600200" cy="457200"/>
          </a:xfrm>
        </p:spPr>
        <p:txBody>
          <a:bodyPr/>
          <a:lstStyle>
            <a:lvl1pPr>
              <a:defRPr/>
            </a:lvl1pPr>
          </a:lstStyle>
          <a:p>
            <a:endParaRPr lang="en-US"/>
          </a:p>
        </p:txBody>
      </p:sp>
      <p:sp>
        <p:nvSpPr>
          <p:cNvPr id="2053" name="Rectangle 5"/>
          <p:cNvSpPr>
            <a:spLocks noGrp="1" noChangeArrowheads="1"/>
          </p:cNvSpPr>
          <p:nvPr>
            <p:ph type="ftr" sz="quarter" idx="3"/>
          </p:nvPr>
        </p:nvSpPr>
        <p:spPr>
          <a:xfrm>
            <a:off x="3124200" y="6248400"/>
            <a:ext cx="2895600" cy="457200"/>
          </a:xfrm>
        </p:spPr>
        <p:txBody>
          <a:bodyPr/>
          <a:lstStyle>
            <a:lvl1pPr>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68F06689-2D6E-4DB5-9027-AA57F24557CD}" type="slidenum">
              <a:rPr lang="en-US"/>
              <a:pPr/>
              <a:t>‹Nº›</a:t>
            </a:fld>
            <a:endParaRPr lang="en-US"/>
          </a:p>
        </p:txBody>
      </p:sp>
    </p:spTree>
    <p:extLst>
      <p:ext uri="{BB962C8B-B14F-4D97-AF65-F5344CB8AC3E}">
        <p14:creationId xmlns:p14="http://schemas.microsoft.com/office/powerpoint/2010/main" val="3266629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304800"/>
            <a:ext cx="1943100" cy="5562600"/>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685800" y="304800"/>
            <a:ext cx="5676900" cy="55626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A7DC9BA8-C64F-4B45-9A14-CCBC7E9DF5DA}" type="slidenum">
              <a:rPr lang="en-US"/>
              <a:pPr/>
              <a:t>‹Nº›</a:t>
            </a:fld>
            <a:endParaRPr lang="en-US"/>
          </a:p>
        </p:txBody>
      </p:sp>
    </p:spTree>
    <p:extLst>
      <p:ext uri="{BB962C8B-B14F-4D97-AF65-F5344CB8AC3E}">
        <p14:creationId xmlns:p14="http://schemas.microsoft.com/office/powerpoint/2010/main" val="11245898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304800"/>
            <a:ext cx="7772400" cy="1143000"/>
          </a:xfrm>
        </p:spPr>
        <p:txBody>
          <a:bodyPr/>
          <a:lstStyle/>
          <a:p>
            <a:r>
              <a:rPr lang="es-ES" smtClean="0"/>
              <a:t>Haga clic para modificar el estilo de título del patrón</a:t>
            </a:r>
            <a:endParaRPr lang="es-CL"/>
          </a:p>
        </p:txBody>
      </p:sp>
      <p:sp>
        <p:nvSpPr>
          <p:cNvPr id="3" name="2 Marcador de tabla"/>
          <p:cNvSpPr>
            <a:spLocks noGrp="1"/>
          </p:cNvSpPr>
          <p:nvPr>
            <p:ph type="tbl" idx="1"/>
          </p:nvPr>
        </p:nvSpPr>
        <p:spPr>
          <a:xfrm>
            <a:off x="685800" y="1981200"/>
            <a:ext cx="7772400" cy="3886200"/>
          </a:xfrm>
        </p:spPr>
        <p:txBody>
          <a:bodyPr/>
          <a:lstStyle/>
          <a:p>
            <a:endParaRPr lang="es-CL"/>
          </a:p>
        </p:txBody>
      </p:sp>
      <p:sp>
        <p:nvSpPr>
          <p:cNvPr id="4" name="3 Marcador de fecha"/>
          <p:cNvSpPr>
            <a:spLocks noGrp="1"/>
          </p:cNvSpPr>
          <p:nvPr>
            <p:ph type="dt" sz="half" idx="10"/>
          </p:nvPr>
        </p:nvSpPr>
        <p:spPr>
          <a:xfrm>
            <a:off x="685800" y="6172200"/>
            <a:ext cx="1905000" cy="457200"/>
          </a:xfrm>
        </p:spPr>
        <p:txBody>
          <a:bodyPr/>
          <a:lstStyle>
            <a:lvl1pPr>
              <a:defRPr/>
            </a:lvl1pPr>
          </a:lstStyle>
          <a:p>
            <a:endParaRPr lang="en-US"/>
          </a:p>
        </p:txBody>
      </p:sp>
      <p:sp>
        <p:nvSpPr>
          <p:cNvPr id="5" name="4 Marcador de pie de página"/>
          <p:cNvSpPr>
            <a:spLocks noGrp="1"/>
          </p:cNvSpPr>
          <p:nvPr>
            <p:ph type="ftr" sz="quarter" idx="11"/>
          </p:nvPr>
        </p:nvSpPr>
        <p:spPr>
          <a:xfrm>
            <a:off x="3124200" y="6172200"/>
            <a:ext cx="2895600" cy="457200"/>
          </a:xfrm>
        </p:spPr>
        <p:txBody>
          <a:bodyPr/>
          <a:lstStyle>
            <a:lvl1pPr>
              <a:defRPr/>
            </a:lvl1pPr>
          </a:lstStyle>
          <a:p>
            <a:endParaRPr lang="en-US"/>
          </a:p>
        </p:txBody>
      </p:sp>
      <p:sp>
        <p:nvSpPr>
          <p:cNvPr id="6" name="5 Marcador de número de diapositiva"/>
          <p:cNvSpPr>
            <a:spLocks noGrp="1"/>
          </p:cNvSpPr>
          <p:nvPr>
            <p:ph type="sldNum" sz="quarter" idx="12"/>
          </p:nvPr>
        </p:nvSpPr>
        <p:spPr>
          <a:xfrm>
            <a:off x="6553200" y="6172200"/>
            <a:ext cx="1905000" cy="457200"/>
          </a:xfrm>
        </p:spPr>
        <p:txBody>
          <a:bodyPr/>
          <a:lstStyle>
            <a:lvl1pPr>
              <a:defRPr/>
            </a:lvl1pPr>
          </a:lstStyle>
          <a:p>
            <a:fld id="{648CE7D1-4F9A-435E-A51B-9D444D91324C}" type="slidenum">
              <a:rPr lang="en-US"/>
              <a:pPr/>
              <a:t>‹Nº›</a:t>
            </a:fld>
            <a:endParaRPr lang="en-US"/>
          </a:p>
        </p:txBody>
      </p:sp>
    </p:spTree>
    <p:extLst>
      <p:ext uri="{BB962C8B-B14F-4D97-AF65-F5344CB8AC3E}">
        <p14:creationId xmlns:p14="http://schemas.microsoft.com/office/powerpoint/2010/main" val="15258188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5800" y="304800"/>
            <a:ext cx="7772400" cy="1143000"/>
          </a:xfrm>
        </p:spPr>
        <p:txBody>
          <a:bodyPr/>
          <a:lstStyle/>
          <a:p>
            <a:r>
              <a:rPr lang="es-ES" smtClean="0"/>
              <a:t>Haga clic para modificar el estilo de título del patrón</a:t>
            </a:r>
            <a:endParaRPr lang="es-CL"/>
          </a:p>
        </p:txBody>
      </p:sp>
      <p:sp>
        <p:nvSpPr>
          <p:cNvPr id="3" name="2 Marcador de texto"/>
          <p:cNvSpPr>
            <a:spLocks noGrp="1"/>
          </p:cNvSpPr>
          <p:nvPr>
            <p:ph type="body" sz="half" idx="1"/>
          </p:nvPr>
        </p:nvSpPr>
        <p:spPr>
          <a:xfrm>
            <a:off x="685800" y="1981200"/>
            <a:ext cx="38100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981200"/>
            <a:ext cx="38100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a:xfrm>
            <a:off x="685800" y="6172200"/>
            <a:ext cx="1905000" cy="457200"/>
          </a:xfrm>
        </p:spPr>
        <p:txBody>
          <a:bodyPr/>
          <a:lstStyle>
            <a:lvl1pPr>
              <a:defRPr/>
            </a:lvl1pPr>
          </a:lstStyle>
          <a:p>
            <a:endParaRPr lang="en-US"/>
          </a:p>
        </p:txBody>
      </p:sp>
      <p:sp>
        <p:nvSpPr>
          <p:cNvPr id="6" name="5 Marcador de pie de página"/>
          <p:cNvSpPr>
            <a:spLocks noGrp="1"/>
          </p:cNvSpPr>
          <p:nvPr>
            <p:ph type="ftr" sz="quarter" idx="11"/>
          </p:nvPr>
        </p:nvSpPr>
        <p:spPr>
          <a:xfrm>
            <a:off x="3124200" y="6172200"/>
            <a:ext cx="2895600" cy="457200"/>
          </a:xfrm>
        </p:spPr>
        <p:txBody>
          <a:bodyPr/>
          <a:lstStyle>
            <a:lvl1pPr>
              <a:defRPr/>
            </a:lvl1pPr>
          </a:lstStyle>
          <a:p>
            <a:endParaRPr lang="en-US"/>
          </a:p>
        </p:txBody>
      </p:sp>
      <p:sp>
        <p:nvSpPr>
          <p:cNvPr id="7" name="6 Marcador de número de diapositiva"/>
          <p:cNvSpPr>
            <a:spLocks noGrp="1"/>
          </p:cNvSpPr>
          <p:nvPr>
            <p:ph type="sldNum" sz="quarter" idx="12"/>
          </p:nvPr>
        </p:nvSpPr>
        <p:spPr>
          <a:xfrm>
            <a:off x="6553200" y="6172200"/>
            <a:ext cx="1905000" cy="457200"/>
          </a:xfrm>
        </p:spPr>
        <p:txBody>
          <a:bodyPr/>
          <a:lstStyle>
            <a:lvl1pPr>
              <a:defRPr/>
            </a:lvl1pPr>
          </a:lstStyle>
          <a:p>
            <a:fld id="{990427C4-74F1-4C48-87DC-F50526F50986}" type="slidenum">
              <a:rPr lang="en-US"/>
              <a:pPr/>
              <a:t>‹Nº›</a:t>
            </a:fld>
            <a:endParaRPr lang="en-US"/>
          </a:p>
        </p:txBody>
      </p:sp>
    </p:spTree>
    <p:extLst>
      <p:ext uri="{BB962C8B-B14F-4D97-AF65-F5344CB8AC3E}">
        <p14:creationId xmlns:p14="http://schemas.microsoft.com/office/powerpoint/2010/main" val="3957147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9392E36E-3B76-46D9-89AB-4C3EBF8CBEBF}" type="slidenum">
              <a:rPr lang="en-US"/>
              <a:pPr/>
              <a:t>‹Nº›</a:t>
            </a:fld>
            <a:endParaRPr lang="en-US"/>
          </a:p>
        </p:txBody>
      </p:sp>
    </p:spTree>
    <p:extLst>
      <p:ext uri="{BB962C8B-B14F-4D97-AF65-F5344CB8AC3E}">
        <p14:creationId xmlns:p14="http://schemas.microsoft.com/office/powerpoint/2010/main" val="257815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85F230CC-1F07-4D31-8792-75FEE20ADC81}" type="slidenum">
              <a:rPr lang="en-US"/>
              <a:pPr/>
              <a:t>‹Nº›</a:t>
            </a:fld>
            <a:endParaRPr lang="en-US"/>
          </a:p>
        </p:txBody>
      </p:sp>
    </p:spTree>
    <p:extLst>
      <p:ext uri="{BB962C8B-B14F-4D97-AF65-F5344CB8AC3E}">
        <p14:creationId xmlns:p14="http://schemas.microsoft.com/office/powerpoint/2010/main" val="407930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685800" y="1981200"/>
            <a:ext cx="381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981200"/>
            <a:ext cx="381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AC39FC04-6225-44BC-841C-2F9197669B6B}" type="slidenum">
              <a:rPr lang="en-US"/>
              <a:pPr/>
              <a:t>‹Nº›</a:t>
            </a:fld>
            <a:endParaRPr lang="en-US"/>
          </a:p>
        </p:txBody>
      </p:sp>
    </p:spTree>
    <p:extLst>
      <p:ext uri="{BB962C8B-B14F-4D97-AF65-F5344CB8AC3E}">
        <p14:creationId xmlns:p14="http://schemas.microsoft.com/office/powerpoint/2010/main" val="34249496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lvl1pPr>
              <a:defRPr/>
            </a:lvl1pPr>
          </a:lstStyle>
          <a:p>
            <a:endParaRPr lang="en-US"/>
          </a:p>
        </p:txBody>
      </p:sp>
      <p:sp>
        <p:nvSpPr>
          <p:cNvPr id="8" name="7 Marcador de pie de página"/>
          <p:cNvSpPr>
            <a:spLocks noGrp="1"/>
          </p:cNvSpPr>
          <p:nvPr>
            <p:ph type="ftr" sz="quarter" idx="11"/>
          </p:nvPr>
        </p:nvSpPr>
        <p:spPr/>
        <p:txBody>
          <a:bodyPr/>
          <a:lstStyle>
            <a:lvl1pPr>
              <a:defRPr/>
            </a:lvl1pPr>
          </a:lstStyle>
          <a:p>
            <a:endParaRPr lang="en-US"/>
          </a:p>
        </p:txBody>
      </p:sp>
      <p:sp>
        <p:nvSpPr>
          <p:cNvPr id="9" name="8 Marcador de número de diapositiva"/>
          <p:cNvSpPr>
            <a:spLocks noGrp="1"/>
          </p:cNvSpPr>
          <p:nvPr>
            <p:ph type="sldNum" sz="quarter" idx="12"/>
          </p:nvPr>
        </p:nvSpPr>
        <p:spPr/>
        <p:txBody>
          <a:bodyPr/>
          <a:lstStyle>
            <a:lvl1pPr>
              <a:defRPr/>
            </a:lvl1pPr>
          </a:lstStyle>
          <a:p>
            <a:fld id="{2840D1A2-45E2-4571-B3C6-903DE6AE546A}" type="slidenum">
              <a:rPr lang="en-US"/>
              <a:pPr/>
              <a:t>‹Nº›</a:t>
            </a:fld>
            <a:endParaRPr lang="en-US"/>
          </a:p>
        </p:txBody>
      </p:sp>
    </p:spTree>
    <p:extLst>
      <p:ext uri="{BB962C8B-B14F-4D97-AF65-F5344CB8AC3E}">
        <p14:creationId xmlns:p14="http://schemas.microsoft.com/office/powerpoint/2010/main" val="3513619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lvl1pPr>
              <a:defRPr/>
            </a:lvl1pPr>
          </a:lstStyle>
          <a:p>
            <a:endParaRPr lang="en-US"/>
          </a:p>
        </p:txBody>
      </p:sp>
      <p:sp>
        <p:nvSpPr>
          <p:cNvPr id="4" name="3 Marcador de pie de página"/>
          <p:cNvSpPr>
            <a:spLocks noGrp="1"/>
          </p:cNvSpPr>
          <p:nvPr>
            <p:ph type="ftr" sz="quarter" idx="11"/>
          </p:nvPr>
        </p:nvSpPr>
        <p:spPr/>
        <p:txBody>
          <a:bodyPr/>
          <a:lstStyle>
            <a:lvl1pPr>
              <a:defRPr/>
            </a:lvl1pPr>
          </a:lstStyle>
          <a:p>
            <a:endParaRPr lang="en-US"/>
          </a:p>
        </p:txBody>
      </p:sp>
      <p:sp>
        <p:nvSpPr>
          <p:cNvPr id="5" name="4 Marcador de número de diapositiva"/>
          <p:cNvSpPr>
            <a:spLocks noGrp="1"/>
          </p:cNvSpPr>
          <p:nvPr>
            <p:ph type="sldNum" sz="quarter" idx="12"/>
          </p:nvPr>
        </p:nvSpPr>
        <p:spPr/>
        <p:txBody>
          <a:bodyPr/>
          <a:lstStyle>
            <a:lvl1pPr>
              <a:defRPr/>
            </a:lvl1pPr>
          </a:lstStyle>
          <a:p>
            <a:fld id="{4BD54126-4F31-48A0-B412-CB4F0B6F8E7A}" type="slidenum">
              <a:rPr lang="en-US"/>
              <a:pPr/>
              <a:t>‹Nº›</a:t>
            </a:fld>
            <a:endParaRPr lang="en-US"/>
          </a:p>
        </p:txBody>
      </p:sp>
    </p:spTree>
    <p:extLst>
      <p:ext uri="{BB962C8B-B14F-4D97-AF65-F5344CB8AC3E}">
        <p14:creationId xmlns:p14="http://schemas.microsoft.com/office/powerpoint/2010/main" val="3082586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n-US"/>
          </a:p>
        </p:txBody>
      </p:sp>
      <p:sp>
        <p:nvSpPr>
          <p:cNvPr id="3" name="2 Marcador de pie de página"/>
          <p:cNvSpPr>
            <a:spLocks noGrp="1"/>
          </p:cNvSpPr>
          <p:nvPr>
            <p:ph type="ftr" sz="quarter" idx="11"/>
          </p:nvPr>
        </p:nvSpPr>
        <p:spPr/>
        <p:txBody>
          <a:bodyPr/>
          <a:lstStyle>
            <a:lvl1pPr>
              <a:defRPr/>
            </a:lvl1pPr>
          </a:lstStyle>
          <a:p>
            <a:endParaRPr lang="en-US"/>
          </a:p>
        </p:txBody>
      </p:sp>
      <p:sp>
        <p:nvSpPr>
          <p:cNvPr id="4" name="3 Marcador de número de diapositiva"/>
          <p:cNvSpPr>
            <a:spLocks noGrp="1"/>
          </p:cNvSpPr>
          <p:nvPr>
            <p:ph type="sldNum" sz="quarter" idx="12"/>
          </p:nvPr>
        </p:nvSpPr>
        <p:spPr/>
        <p:txBody>
          <a:bodyPr/>
          <a:lstStyle>
            <a:lvl1pPr>
              <a:defRPr/>
            </a:lvl1pPr>
          </a:lstStyle>
          <a:p>
            <a:fld id="{E931899F-53DC-40B6-8D42-DAB1967564CC}" type="slidenum">
              <a:rPr lang="en-US"/>
              <a:pPr/>
              <a:t>‹Nº›</a:t>
            </a:fld>
            <a:endParaRPr lang="en-US"/>
          </a:p>
        </p:txBody>
      </p:sp>
    </p:spTree>
    <p:extLst>
      <p:ext uri="{BB962C8B-B14F-4D97-AF65-F5344CB8AC3E}">
        <p14:creationId xmlns:p14="http://schemas.microsoft.com/office/powerpoint/2010/main" val="367131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561D4FCE-F390-4591-AC5A-20262EF29BD8}" type="slidenum">
              <a:rPr lang="en-US"/>
              <a:pPr/>
              <a:t>‹Nº›</a:t>
            </a:fld>
            <a:endParaRPr lang="en-US"/>
          </a:p>
        </p:txBody>
      </p:sp>
    </p:spTree>
    <p:extLst>
      <p:ext uri="{BB962C8B-B14F-4D97-AF65-F5344CB8AC3E}">
        <p14:creationId xmlns:p14="http://schemas.microsoft.com/office/powerpoint/2010/main" val="749984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3430A980-11A7-401F-917A-4B1C2CEB60E6}" type="slidenum">
              <a:rPr lang="en-US"/>
              <a:pPr/>
              <a:t>‹Nº›</a:t>
            </a:fld>
            <a:endParaRPr lang="en-US"/>
          </a:p>
        </p:txBody>
      </p:sp>
    </p:spTree>
    <p:extLst>
      <p:ext uri="{BB962C8B-B14F-4D97-AF65-F5344CB8AC3E}">
        <p14:creationId xmlns:p14="http://schemas.microsoft.com/office/powerpoint/2010/main" val="3028452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4" name="Picture 10" descr="corporate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9144000" cy="6862763"/>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685800" y="304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28" name="Rectangle 4"/>
          <p:cNvSpPr>
            <a:spLocks noGrp="1" noChangeArrowheads="1"/>
          </p:cNvSpPr>
          <p:nvPr>
            <p:ph type="dt" sz="half" idx="2"/>
          </p:nvPr>
        </p:nvSpPr>
        <p:spPr bwMode="auto">
          <a:xfrm>
            <a:off x="685800" y="61722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p>
        </p:txBody>
      </p:sp>
      <p:sp>
        <p:nvSpPr>
          <p:cNvPr id="1029" name="Rectangle 5"/>
          <p:cNvSpPr>
            <a:spLocks noGrp="1" noChangeArrowheads="1"/>
          </p:cNvSpPr>
          <p:nvPr>
            <p:ph type="ftr" sz="quarter" idx="3"/>
          </p:nvPr>
        </p:nvSpPr>
        <p:spPr bwMode="auto">
          <a:xfrm>
            <a:off x="3124200" y="61722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1030" name="Rectangle 6"/>
          <p:cNvSpPr>
            <a:spLocks noGrp="1" noChangeArrowheads="1"/>
          </p:cNvSpPr>
          <p:nvPr>
            <p:ph type="sldNum" sz="quarter" idx="4"/>
          </p:nvPr>
        </p:nvSpPr>
        <p:spPr bwMode="auto">
          <a:xfrm>
            <a:off x="6553200" y="61722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fld id="{7C1F1B2E-7685-4FE5-9ACE-C33C186999AF}" type="slidenum">
              <a:rPr lang="en-US"/>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rtl="0" fontAlgn="base">
        <a:spcBef>
          <a:spcPct val="0"/>
        </a:spcBef>
        <a:spcAft>
          <a:spcPct val="0"/>
        </a:spcAft>
        <a:defRPr sz="3000">
          <a:solidFill>
            <a:schemeClr val="tx2"/>
          </a:solidFill>
          <a:latin typeface="+mj-lt"/>
          <a:ea typeface="+mj-ea"/>
          <a:cs typeface="+mj-cs"/>
        </a:defRPr>
      </a:lvl1pPr>
      <a:lvl2pPr algn="l" rtl="0" fontAlgn="base">
        <a:spcBef>
          <a:spcPct val="0"/>
        </a:spcBef>
        <a:spcAft>
          <a:spcPct val="0"/>
        </a:spcAft>
        <a:defRPr sz="3000">
          <a:solidFill>
            <a:schemeClr val="tx2"/>
          </a:solidFill>
          <a:latin typeface="Verdana" pitchFamily="34" charset="0"/>
        </a:defRPr>
      </a:lvl2pPr>
      <a:lvl3pPr algn="l" rtl="0" fontAlgn="base">
        <a:spcBef>
          <a:spcPct val="0"/>
        </a:spcBef>
        <a:spcAft>
          <a:spcPct val="0"/>
        </a:spcAft>
        <a:defRPr sz="3000">
          <a:solidFill>
            <a:schemeClr val="tx2"/>
          </a:solidFill>
          <a:latin typeface="Verdana" pitchFamily="34" charset="0"/>
        </a:defRPr>
      </a:lvl3pPr>
      <a:lvl4pPr algn="l" rtl="0" fontAlgn="base">
        <a:spcBef>
          <a:spcPct val="0"/>
        </a:spcBef>
        <a:spcAft>
          <a:spcPct val="0"/>
        </a:spcAft>
        <a:defRPr sz="3000">
          <a:solidFill>
            <a:schemeClr val="tx2"/>
          </a:solidFill>
          <a:latin typeface="Verdana" pitchFamily="34" charset="0"/>
        </a:defRPr>
      </a:lvl4pPr>
      <a:lvl5pPr algn="l" rtl="0" fontAlgn="base">
        <a:spcBef>
          <a:spcPct val="0"/>
        </a:spcBef>
        <a:spcAft>
          <a:spcPct val="0"/>
        </a:spcAft>
        <a:defRPr sz="3000">
          <a:solidFill>
            <a:schemeClr val="tx2"/>
          </a:solidFill>
          <a:latin typeface="Verdana" pitchFamily="34" charset="0"/>
        </a:defRPr>
      </a:lvl5pPr>
      <a:lvl6pPr marL="457200" algn="l" rtl="0" fontAlgn="base">
        <a:spcBef>
          <a:spcPct val="0"/>
        </a:spcBef>
        <a:spcAft>
          <a:spcPct val="0"/>
        </a:spcAft>
        <a:defRPr sz="3000">
          <a:solidFill>
            <a:schemeClr val="tx2"/>
          </a:solidFill>
          <a:latin typeface="Verdana" pitchFamily="34" charset="0"/>
        </a:defRPr>
      </a:lvl6pPr>
      <a:lvl7pPr marL="914400" algn="l" rtl="0" fontAlgn="base">
        <a:spcBef>
          <a:spcPct val="0"/>
        </a:spcBef>
        <a:spcAft>
          <a:spcPct val="0"/>
        </a:spcAft>
        <a:defRPr sz="3000">
          <a:solidFill>
            <a:schemeClr val="tx2"/>
          </a:solidFill>
          <a:latin typeface="Verdana" pitchFamily="34" charset="0"/>
        </a:defRPr>
      </a:lvl7pPr>
      <a:lvl8pPr marL="1371600" algn="l" rtl="0" fontAlgn="base">
        <a:spcBef>
          <a:spcPct val="0"/>
        </a:spcBef>
        <a:spcAft>
          <a:spcPct val="0"/>
        </a:spcAft>
        <a:defRPr sz="3000">
          <a:solidFill>
            <a:schemeClr val="tx2"/>
          </a:solidFill>
          <a:latin typeface="Verdana" pitchFamily="34" charset="0"/>
        </a:defRPr>
      </a:lvl8pPr>
      <a:lvl9pPr marL="1828800" algn="l" rtl="0" fontAlgn="base">
        <a:spcBef>
          <a:spcPct val="0"/>
        </a:spcBef>
        <a:spcAft>
          <a:spcPct val="0"/>
        </a:spcAft>
        <a:defRPr sz="3000">
          <a:solidFill>
            <a:schemeClr val="tx2"/>
          </a:solidFill>
          <a:latin typeface="Verdana" pitchFamily="34" charset="0"/>
        </a:defRPr>
      </a:lvl9pPr>
    </p:titleStyle>
    <p:bodyStyle>
      <a:lvl1pPr marL="342900" indent="-342900" algn="l" rtl="0" fontAlgn="base">
        <a:spcBef>
          <a:spcPct val="20000"/>
        </a:spcBef>
        <a:spcAft>
          <a:spcPct val="0"/>
        </a:spcAft>
        <a:buClr>
          <a:schemeClr val="accent1"/>
        </a:buClr>
        <a:buSzPct val="80000"/>
        <a:buFont typeface="Wingdings 2" pitchFamily="18" charset="2"/>
        <a:buChar char=""/>
        <a:defRPr sz="25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125000"/>
        <a:buChar char="•"/>
        <a:defRPr sz="2200">
          <a:solidFill>
            <a:schemeClr val="tx1"/>
          </a:solidFill>
          <a:latin typeface="+mn-lt"/>
        </a:defRPr>
      </a:lvl2pPr>
      <a:lvl3pPr marL="1143000" indent="-228600" algn="l" rtl="0" fontAlgn="base">
        <a:spcBef>
          <a:spcPct val="20000"/>
        </a:spcBef>
        <a:spcAft>
          <a:spcPct val="0"/>
        </a:spcAft>
        <a:buClr>
          <a:schemeClr val="accent1"/>
        </a:buClr>
        <a:buSzPct val="60000"/>
        <a:buChar char="•"/>
        <a:defRPr sz="2000">
          <a:solidFill>
            <a:schemeClr val="tx1"/>
          </a:solidFill>
          <a:latin typeface="+mn-lt"/>
        </a:defRPr>
      </a:lvl3pPr>
      <a:lvl4pPr marL="1600200" indent="-228600" algn="l" rtl="0" fontAlgn="base">
        <a:spcBef>
          <a:spcPct val="20000"/>
        </a:spcBef>
        <a:spcAft>
          <a:spcPct val="0"/>
        </a:spcAft>
        <a:defRPr sz="2000">
          <a:solidFill>
            <a:schemeClr val="tx1"/>
          </a:solidFill>
          <a:latin typeface="Comic Sans MS" pitchFamily="66" charset="0"/>
        </a:defRPr>
      </a:lvl4pPr>
      <a:lvl5pPr marL="2057400" indent="-228600" algn="l" rtl="0" fontAlgn="base">
        <a:spcBef>
          <a:spcPct val="20000"/>
        </a:spcBef>
        <a:spcAft>
          <a:spcPct val="0"/>
        </a:spcAft>
        <a:buChar char="»"/>
        <a:defRPr sz="2000">
          <a:solidFill>
            <a:schemeClr val="tx1"/>
          </a:solidFill>
          <a:latin typeface="Comic Sans MS" pitchFamily="66" charset="0"/>
        </a:defRPr>
      </a:lvl5pPr>
      <a:lvl6pPr marL="2514600" indent="-228600" algn="l" rtl="0" fontAlgn="base">
        <a:spcBef>
          <a:spcPct val="20000"/>
        </a:spcBef>
        <a:spcAft>
          <a:spcPct val="0"/>
        </a:spcAft>
        <a:buChar char="»"/>
        <a:defRPr sz="2000">
          <a:solidFill>
            <a:schemeClr val="tx1"/>
          </a:solidFill>
          <a:latin typeface="Comic Sans MS" pitchFamily="66" charset="0"/>
        </a:defRPr>
      </a:lvl6pPr>
      <a:lvl7pPr marL="2971800" indent="-228600" algn="l" rtl="0" fontAlgn="base">
        <a:spcBef>
          <a:spcPct val="20000"/>
        </a:spcBef>
        <a:spcAft>
          <a:spcPct val="0"/>
        </a:spcAft>
        <a:buChar char="»"/>
        <a:defRPr sz="2000">
          <a:solidFill>
            <a:schemeClr val="tx1"/>
          </a:solidFill>
          <a:latin typeface="Comic Sans MS" pitchFamily="66" charset="0"/>
        </a:defRPr>
      </a:lvl7pPr>
      <a:lvl8pPr marL="3429000" indent="-228600" algn="l" rtl="0" fontAlgn="base">
        <a:spcBef>
          <a:spcPct val="20000"/>
        </a:spcBef>
        <a:spcAft>
          <a:spcPct val="0"/>
        </a:spcAft>
        <a:buChar char="»"/>
        <a:defRPr sz="2000">
          <a:solidFill>
            <a:schemeClr val="tx1"/>
          </a:solidFill>
          <a:latin typeface="Comic Sans MS" pitchFamily="66" charset="0"/>
        </a:defRPr>
      </a:lvl8pPr>
      <a:lvl9pPr marL="3886200" indent="-228600" algn="l" rtl="0" fontAlgn="base">
        <a:spcBef>
          <a:spcPct val="20000"/>
        </a:spcBef>
        <a:spcAft>
          <a:spcPct val="0"/>
        </a:spcAft>
        <a:buChar char="»"/>
        <a:defRPr sz="2000">
          <a:solidFill>
            <a:schemeClr val="tx1"/>
          </a:solidFill>
          <a:latin typeface="Comic Sans MS" pitchFamily="66" charset="0"/>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plantillasppt.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4"/>
          <p:cNvSpPr>
            <a:spLocks noGrp="1" noChangeArrowheads="1"/>
          </p:cNvSpPr>
          <p:nvPr>
            <p:ph type="ctrTitle"/>
          </p:nvPr>
        </p:nvSpPr>
        <p:spPr/>
        <p:txBody>
          <a:bodyPr/>
          <a:lstStyle/>
          <a:p>
            <a:r>
              <a:rPr lang="en-US" dirty="0" err="1" smtClean="0"/>
              <a:t>Plantilla</a:t>
            </a:r>
            <a:r>
              <a:rPr lang="en-US" dirty="0"/>
              <a:t> </a:t>
            </a:r>
          </a:p>
        </p:txBody>
      </p:sp>
      <p:sp>
        <p:nvSpPr>
          <p:cNvPr id="32773" name="Rectangle 5"/>
          <p:cNvSpPr>
            <a:spLocks noGrp="1" noChangeArrowheads="1"/>
          </p:cNvSpPr>
          <p:nvPr>
            <p:ph type="subTitle" idx="1"/>
          </p:nvPr>
        </p:nvSpPr>
        <p:spPr/>
        <p:txBody>
          <a:bodyPr/>
          <a:lstStyle/>
          <a:p>
            <a:r>
              <a:rPr lang="en-GB" dirty="0" err="1" smtClean="0"/>
              <a:t>Nombre</a:t>
            </a:r>
            <a:r>
              <a:rPr lang="en-GB" dirty="0" smtClean="0"/>
              <a:t> de la </a:t>
            </a:r>
            <a:r>
              <a:rPr lang="en-GB" dirty="0" err="1" smtClean="0"/>
              <a:t>presentación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a:t>Example Bullet Point Slide</a:t>
            </a:r>
            <a:endParaRPr lang="en-US"/>
          </a:p>
        </p:txBody>
      </p:sp>
      <p:sp>
        <p:nvSpPr>
          <p:cNvPr id="16387" name="Rectangle 3"/>
          <p:cNvSpPr>
            <a:spLocks noGrp="1" noChangeArrowheads="1"/>
          </p:cNvSpPr>
          <p:nvPr>
            <p:ph type="body" idx="1"/>
          </p:nvPr>
        </p:nvSpPr>
        <p:spPr/>
        <p:txBody>
          <a:bodyPr/>
          <a:lstStyle/>
          <a:p>
            <a:r>
              <a:rPr lang="en-US"/>
              <a:t>Bullet point</a:t>
            </a:r>
          </a:p>
          <a:p>
            <a:r>
              <a:rPr lang="en-US"/>
              <a:t>Bullet point</a:t>
            </a:r>
          </a:p>
          <a:p>
            <a:pPr lvl="1"/>
            <a:r>
              <a:rPr lang="en-US"/>
              <a:t>Sub Bullet</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GB"/>
              <a:t>Colour scheme</a:t>
            </a:r>
            <a:endParaRPr lang="en-US"/>
          </a:p>
        </p:txBody>
      </p:sp>
      <p:sp>
        <p:nvSpPr>
          <p:cNvPr id="18436" name="Rectangle 4"/>
          <p:cNvSpPr>
            <a:spLocks noChangeArrowheads="1"/>
          </p:cNvSpPr>
          <p:nvPr/>
        </p:nvSpPr>
        <p:spPr bwMode="auto">
          <a:xfrm>
            <a:off x="1430338" y="3322638"/>
            <a:ext cx="827087" cy="611187"/>
          </a:xfrm>
          <a:prstGeom prst="rect">
            <a:avLst/>
          </a:prstGeom>
          <a:solidFill>
            <a:schemeClr val="tx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8437" name="Rectangle 5"/>
          <p:cNvSpPr>
            <a:spLocks noChangeArrowheads="1"/>
          </p:cNvSpPr>
          <p:nvPr/>
        </p:nvSpPr>
        <p:spPr bwMode="auto">
          <a:xfrm>
            <a:off x="2506663" y="3322638"/>
            <a:ext cx="827087" cy="611187"/>
          </a:xfrm>
          <a:prstGeom prst="rect">
            <a:avLst/>
          </a:prstGeom>
          <a:solidFill>
            <a:schemeClr val="bg2"/>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8438" name="Rectangle 6"/>
          <p:cNvSpPr>
            <a:spLocks noChangeArrowheads="1"/>
          </p:cNvSpPr>
          <p:nvPr/>
        </p:nvSpPr>
        <p:spPr bwMode="auto">
          <a:xfrm>
            <a:off x="4635500" y="3322638"/>
            <a:ext cx="827088" cy="611187"/>
          </a:xfrm>
          <a:prstGeom prst="rect">
            <a:avLst/>
          </a:prstGeom>
          <a:solidFill>
            <a:schemeClr val="accent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8439" name="Rectangle 7"/>
          <p:cNvSpPr>
            <a:spLocks noChangeArrowheads="1"/>
          </p:cNvSpPr>
          <p:nvPr/>
        </p:nvSpPr>
        <p:spPr bwMode="auto">
          <a:xfrm>
            <a:off x="5703888" y="3322638"/>
            <a:ext cx="827087" cy="611187"/>
          </a:xfrm>
          <a:prstGeom prst="rect">
            <a:avLst/>
          </a:prstGeom>
          <a:solidFill>
            <a:schemeClr val="accent2"/>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8440" name="Rectangle 8"/>
          <p:cNvSpPr>
            <a:spLocks noChangeArrowheads="1"/>
          </p:cNvSpPr>
          <p:nvPr/>
        </p:nvSpPr>
        <p:spPr bwMode="auto">
          <a:xfrm>
            <a:off x="6772275" y="3322638"/>
            <a:ext cx="827088" cy="611187"/>
          </a:xfrm>
          <a:prstGeom prst="rect">
            <a:avLst/>
          </a:prstGeom>
          <a:solidFill>
            <a:schemeClr val="hlink"/>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8441" name="Rectangle 9"/>
          <p:cNvSpPr>
            <a:spLocks noChangeArrowheads="1"/>
          </p:cNvSpPr>
          <p:nvPr/>
        </p:nvSpPr>
        <p:spPr bwMode="auto">
          <a:xfrm>
            <a:off x="7842250" y="3322638"/>
            <a:ext cx="827088" cy="611187"/>
          </a:xfrm>
          <a:prstGeom prst="rect">
            <a:avLst/>
          </a:prstGeom>
          <a:solidFill>
            <a:schemeClr val="folHlink"/>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8442" name="Rectangle 10"/>
          <p:cNvSpPr>
            <a:spLocks noChangeArrowheads="1"/>
          </p:cNvSpPr>
          <p:nvPr/>
        </p:nvSpPr>
        <p:spPr bwMode="auto">
          <a:xfrm>
            <a:off x="3567113" y="3322638"/>
            <a:ext cx="827087" cy="611187"/>
          </a:xfrm>
          <a:prstGeom prst="rect">
            <a:avLst/>
          </a:prstGeom>
          <a:solidFill>
            <a:schemeClr val="tx2"/>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8443" name="Rectangle 11"/>
          <p:cNvSpPr>
            <a:spLocks noChangeArrowheads="1"/>
          </p:cNvSpPr>
          <p:nvPr/>
        </p:nvSpPr>
        <p:spPr bwMode="auto">
          <a:xfrm>
            <a:off x="361950" y="3322638"/>
            <a:ext cx="827088" cy="611187"/>
          </a:xfrm>
          <a:prstGeom prst="rect">
            <a:avLst/>
          </a:prstGeom>
          <a:solidFill>
            <a:schemeClr val="bg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8444" name="Text Box 12"/>
          <p:cNvSpPr txBox="1">
            <a:spLocks noChangeArrowheads="1"/>
          </p:cNvSpPr>
          <p:nvPr/>
        </p:nvSpPr>
        <p:spPr bwMode="auto">
          <a:xfrm>
            <a:off x="142875" y="2682875"/>
            <a:ext cx="12668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sz="1600">
                <a:latin typeface="Arial" charset="0"/>
                <a:cs typeface="Arial" charset="0"/>
              </a:rPr>
              <a:t>Background</a:t>
            </a:r>
            <a:endParaRPr lang="en-US" sz="1600">
              <a:latin typeface="Arial" charset="0"/>
              <a:cs typeface="Arial" charset="0"/>
            </a:endParaRPr>
          </a:p>
        </p:txBody>
      </p:sp>
      <p:sp>
        <p:nvSpPr>
          <p:cNvPr id="18445" name="Text Box 13"/>
          <p:cNvSpPr txBox="1">
            <a:spLocks noChangeArrowheads="1"/>
          </p:cNvSpPr>
          <p:nvPr/>
        </p:nvSpPr>
        <p:spPr bwMode="auto">
          <a:xfrm>
            <a:off x="1460500" y="2560638"/>
            <a:ext cx="7715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sz="1600">
                <a:latin typeface="Arial" charset="0"/>
                <a:cs typeface="Arial" charset="0"/>
              </a:rPr>
              <a:t>Text &amp;</a:t>
            </a:r>
          </a:p>
          <a:p>
            <a:pPr algn="ctr"/>
            <a:r>
              <a:rPr lang="en-GB" sz="1600">
                <a:latin typeface="Arial" charset="0"/>
                <a:cs typeface="Arial" charset="0"/>
              </a:rPr>
              <a:t>Lines</a:t>
            </a:r>
            <a:endParaRPr lang="en-US" sz="1600">
              <a:latin typeface="Arial" charset="0"/>
              <a:cs typeface="Arial" charset="0"/>
            </a:endParaRPr>
          </a:p>
        </p:txBody>
      </p:sp>
      <p:sp>
        <p:nvSpPr>
          <p:cNvPr id="18446" name="Text Box 14"/>
          <p:cNvSpPr txBox="1">
            <a:spLocks noChangeArrowheads="1"/>
          </p:cNvSpPr>
          <p:nvPr/>
        </p:nvSpPr>
        <p:spPr bwMode="auto">
          <a:xfrm>
            <a:off x="2411413" y="2682875"/>
            <a:ext cx="10175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sz="1600">
                <a:latin typeface="Arial" charset="0"/>
                <a:cs typeface="Arial" charset="0"/>
              </a:rPr>
              <a:t>Shadows</a:t>
            </a:r>
            <a:endParaRPr lang="en-US" sz="1600">
              <a:latin typeface="Arial" charset="0"/>
              <a:cs typeface="Arial" charset="0"/>
            </a:endParaRPr>
          </a:p>
        </p:txBody>
      </p:sp>
      <p:sp>
        <p:nvSpPr>
          <p:cNvPr id="18447" name="Text Box 15"/>
          <p:cNvSpPr txBox="1">
            <a:spLocks noChangeArrowheads="1"/>
          </p:cNvSpPr>
          <p:nvPr/>
        </p:nvSpPr>
        <p:spPr bwMode="auto">
          <a:xfrm>
            <a:off x="3690938" y="2560638"/>
            <a:ext cx="57943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sz="1600">
                <a:latin typeface="Arial" charset="0"/>
                <a:cs typeface="Arial" charset="0"/>
              </a:rPr>
              <a:t>Title</a:t>
            </a:r>
            <a:br>
              <a:rPr lang="en-GB" sz="1600">
                <a:latin typeface="Arial" charset="0"/>
                <a:cs typeface="Arial" charset="0"/>
              </a:rPr>
            </a:br>
            <a:r>
              <a:rPr lang="en-GB" sz="1600">
                <a:latin typeface="Arial" charset="0"/>
                <a:cs typeface="Arial" charset="0"/>
              </a:rPr>
              <a:t>Text</a:t>
            </a:r>
            <a:endParaRPr lang="en-US" sz="1600">
              <a:latin typeface="Arial" charset="0"/>
              <a:cs typeface="Arial" charset="0"/>
            </a:endParaRPr>
          </a:p>
        </p:txBody>
      </p:sp>
      <p:sp>
        <p:nvSpPr>
          <p:cNvPr id="18448" name="Text Box 16"/>
          <p:cNvSpPr txBox="1">
            <a:spLocks noChangeArrowheads="1"/>
          </p:cNvSpPr>
          <p:nvPr/>
        </p:nvSpPr>
        <p:spPr bwMode="auto">
          <a:xfrm>
            <a:off x="4778375" y="2682875"/>
            <a:ext cx="542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sz="1600">
                <a:latin typeface="Arial" charset="0"/>
                <a:cs typeface="Arial" charset="0"/>
              </a:rPr>
              <a:t>Fills</a:t>
            </a:r>
            <a:endParaRPr lang="en-US" sz="1600">
              <a:latin typeface="Arial" charset="0"/>
              <a:cs typeface="Arial" charset="0"/>
            </a:endParaRPr>
          </a:p>
        </p:txBody>
      </p:sp>
      <p:sp>
        <p:nvSpPr>
          <p:cNvPr id="18449" name="Text Box 17"/>
          <p:cNvSpPr txBox="1">
            <a:spLocks noChangeArrowheads="1"/>
          </p:cNvSpPr>
          <p:nvPr/>
        </p:nvSpPr>
        <p:spPr bwMode="auto">
          <a:xfrm>
            <a:off x="5724525" y="2682875"/>
            <a:ext cx="8048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sz="1600">
                <a:latin typeface="Arial" charset="0"/>
                <a:cs typeface="Arial" charset="0"/>
              </a:rPr>
              <a:t>Accent</a:t>
            </a:r>
            <a:endParaRPr lang="en-US" sz="1600">
              <a:latin typeface="Arial" charset="0"/>
              <a:cs typeface="Arial" charset="0"/>
            </a:endParaRPr>
          </a:p>
        </p:txBody>
      </p:sp>
      <p:sp>
        <p:nvSpPr>
          <p:cNvPr id="18450" name="Text Box 18"/>
          <p:cNvSpPr txBox="1">
            <a:spLocks noChangeArrowheads="1"/>
          </p:cNvSpPr>
          <p:nvPr/>
        </p:nvSpPr>
        <p:spPr bwMode="auto">
          <a:xfrm>
            <a:off x="6659563" y="2560638"/>
            <a:ext cx="10287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sz="1600">
                <a:latin typeface="Arial" charset="0"/>
                <a:cs typeface="Arial" charset="0"/>
              </a:rPr>
              <a:t>Accent &amp;</a:t>
            </a:r>
          </a:p>
          <a:p>
            <a:pPr algn="ctr"/>
            <a:r>
              <a:rPr lang="en-GB" sz="1600">
                <a:latin typeface="Arial" charset="0"/>
                <a:cs typeface="Arial" charset="0"/>
              </a:rPr>
              <a:t>Hyperlink</a:t>
            </a:r>
            <a:endParaRPr lang="en-US" sz="1600">
              <a:latin typeface="Arial" charset="0"/>
              <a:cs typeface="Arial" charset="0"/>
            </a:endParaRPr>
          </a:p>
        </p:txBody>
      </p:sp>
      <p:sp>
        <p:nvSpPr>
          <p:cNvPr id="18451" name="Text Box 19"/>
          <p:cNvSpPr txBox="1">
            <a:spLocks noChangeArrowheads="1"/>
          </p:cNvSpPr>
          <p:nvPr/>
        </p:nvSpPr>
        <p:spPr bwMode="auto">
          <a:xfrm>
            <a:off x="7740650" y="2559050"/>
            <a:ext cx="10287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sz="1600">
                <a:latin typeface="Arial" charset="0"/>
                <a:cs typeface="Arial" charset="0"/>
              </a:rPr>
              <a:t>Followed</a:t>
            </a:r>
          </a:p>
          <a:p>
            <a:pPr algn="ctr"/>
            <a:r>
              <a:rPr lang="en-GB" sz="1600">
                <a:latin typeface="Arial" charset="0"/>
                <a:cs typeface="Arial" charset="0"/>
              </a:rPr>
              <a:t>Hyperlink</a:t>
            </a:r>
            <a:endParaRPr lang="en-US" sz="1600">
              <a:latin typeface="Arial" charset="0"/>
              <a:cs typeface="Arial"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GB"/>
              <a:t>Picture slide</a:t>
            </a:r>
            <a:endParaRPr lang="en-US"/>
          </a:p>
        </p:txBody>
      </p:sp>
      <p:sp>
        <p:nvSpPr>
          <p:cNvPr id="20483" name="Rectangle 3"/>
          <p:cNvSpPr>
            <a:spLocks noGrp="1" noChangeArrowheads="1"/>
          </p:cNvSpPr>
          <p:nvPr>
            <p:ph type="body" sz="half" idx="1"/>
          </p:nvPr>
        </p:nvSpPr>
        <p:spPr>
          <a:xfrm>
            <a:off x="685800" y="1981200"/>
            <a:ext cx="3803650" cy="3886200"/>
          </a:xfrm>
        </p:spPr>
        <p:txBody>
          <a:bodyPr/>
          <a:lstStyle/>
          <a:p>
            <a:r>
              <a:rPr lang="en-GB" sz="2100"/>
              <a:t>Bullet 1</a:t>
            </a:r>
          </a:p>
          <a:p>
            <a:r>
              <a:rPr lang="en-GB" sz="2100"/>
              <a:t>Bullet 2</a:t>
            </a:r>
            <a:endParaRPr lang="en-US" sz="2100"/>
          </a:p>
        </p:txBody>
      </p:sp>
      <p:pic>
        <p:nvPicPr>
          <p:cNvPr id="20484" name="Picture 4" descr="snowdro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5488" y="2152650"/>
            <a:ext cx="2093912" cy="3529013"/>
          </a:xfrm>
          <a:prstGeom prst="rect">
            <a:avLst/>
          </a:prstGeom>
          <a:solidFill>
            <a:schemeClr val="accent1"/>
          </a:solidFill>
          <a:ln w="38100">
            <a:solidFill>
              <a:schemeClr val="accent1"/>
            </a:solid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GB"/>
              <a:t>Sample Graph (3 colours)</a:t>
            </a:r>
            <a:endParaRPr lang="en-US"/>
          </a:p>
        </p:txBody>
      </p:sp>
      <p:graphicFrame>
        <p:nvGraphicFramePr>
          <p:cNvPr id="2" name="Object 3"/>
          <p:cNvGraphicFramePr>
            <a:graphicFrameLocks noChangeAspect="1"/>
          </p:cNvGraphicFramePr>
          <p:nvPr/>
        </p:nvGraphicFramePr>
        <p:xfrm>
          <a:off x="1425575" y="2112963"/>
          <a:ext cx="6630988" cy="363855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ln/>
          <a:extLst>
            <a:ext uri="{91240B29-F687-4F45-9708-019B960494DF}">
              <a14:hiddenLine xmlns:a14="http://schemas.microsoft.com/office/drawing/2010/main" w="9525">
                <a:solidFill>
                  <a:schemeClr val="tx1"/>
                </a:solidFill>
                <a:miter lim="800000"/>
                <a:headEnd type="none" w="med" len="med"/>
                <a:tailEnd type="none" w="med" len="med"/>
              </a14:hiddenLine>
            </a:ext>
          </a:extLst>
        </p:spPr>
        <p:txBody>
          <a:bodyPr/>
          <a:lstStyle/>
          <a:p>
            <a:r>
              <a:rPr lang="en-GB"/>
              <a:t>Example of a table</a:t>
            </a:r>
            <a:endParaRPr lang="en-US"/>
          </a:p>
        </p:txBody>
      </p:sp>
      <p:graphicFrame>
        <p:nvGraphicFramePr>
          <p:cNvPr id="24633" name="Group 57"/>
          <p:cNvGraphicFramePr>
            <a:graphicFrameLocks noGrp="1"/>
          </p:cNvGraphicFramePr>
          <p:nvPr>
            <p:ph type="tbl" idx="1"/>
          </p:nvPr>
        </p:nvGraphicFramePr>
        <p:xfrm>
          <a:off x="431800" y="2044700"/>
          <a:ext cx="6229350" cy="3168653"/>
        </p:xfrm>
        <a:graphic>
          <a:graphicData uri="http://schemas.openxmlformats.org/drawingml/2006/table">
            <a:tbl>
              <a:tblPr/>
              <a:tblGrid>
                <a:gridCol w="3114675"/>
                <a:gridCol w="3114675"/>
              </a:tblGrid>
              <a:tr h="45243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r>
                        <a:rPr kumimoji="0" lang="en-GB" sz="2100" b="1" i="0" u="none" strike="noStrike" cap="none" normalizeH="0" baseline="0" smtClean="0">
                          <a:ln>
                            <a:noFill/>
                          </a:ln>
                          <a:solidFill>
                            <a:schemeClr val="bg1"/>
                          </a:solidFill>
                          <a:effectLst/>
                          <a:latin typeface="Verdana" pitchFamily="34" charset="0"/>
                        </a:rPr>
                        <a:t>Title</a:t>
                      </a:r>
                      <a:endParaRPr kumimoji="0" lang="en-US" sz="2100" b="1" i="0" u="none" strike="noStrike" cap="none" normalizeH="0" baseline="0" smtClean="0">
                        <a:ln>
                          <a:noFill/>
                        </a:ln>
                        <a:solidFill>
                          <a:schemeClr val="bg1"/>
                        </a:solidFill>
                        <a:effectLst/>
                        <a:latin typeface="Verdana"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r>
                        <a:rPr kumimoji="0" lang="en-GB" sz="2100" b="1" i="0" u="none" strike="noStrike" cap="none" normalizeH="0" baseline="0" smtClean="0">
                          <a:ln>
                            <a:noFill/>
                          </a:ln>
                          <a:solidFill>
                            <a:schemeClr val="bg1"/>
                          </a:solidFill>
                          <a:effectLst/>
                          <a:latin typeface="Verdana" pitchFamily="34" charset="0"/>
                        </a:rPr>
                        <a:t>Title</a:t>
                      </a:r>
                      <a:endParaRPr kumimoji="0" lang="en-US" sz="2100" b="1" i="0" u="none" strike="noStrike" cap="none" normalizeH="0" baseline="0" smtClean="0">
                        <a:ln>
                          <a:noFill/>
                        </a:ln>
                        <a:solidFill>
                          <a:schemeClr val="bg1"/>
                        </a:solidFill>
                        <a:effectLst/>
                        <a:latin typeface="Verdana"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r>
              <a:tr h="45243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r>
                        <a:rPr kumimoji="0" lang="en-GB" sz="1900" b="0" i="0" u="none" strike="noStrike" cap="none" normalizeH="0" baseline="0" smtClean="0">
                          <a:ln>
                            <a:noFill/>
                          </a:ln>
                          <a:solidFill>
                            <a:schemeClr val="tx1"/>
                          </a:solidFill>
                          <a:effectLst/>
                          <a:latin typeface="Verdana" pitchFamily="34" charset="0"/>
                        </a:rPr>
                        <a:t>Data</a:t>
                      </a:r>
                      <a:endParaRPr kumimoji="0" lang="en-US" sz="1900" b="0" i="0" u="none" strike="noStrike" cap="none" normalizeH="0" baseline="0" smtClean="0">
                        <a:ln>
                          <a:noFill/>
                        </a:ln>
                        <a:solidFill>
                          <a:schemeClr val="tx1"/>
                        </a:solidFill>
                        <a:effectLst/>
                        <a:latin typeface="Verdana"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r>
                        <a:rPr kumimoji="0" lang="en-GB" sz="1900" b="0" i="0" u="none" strike="noStrike" cap="none" normalizeH="0" baseline="0" smtClean="0">
                          <a:ln>
                            <a:noFill/>
                          </a:ln>
                          <a:solidFill>
                            <a:schemeClr val="tx1"/>
                          </a:solidFill>
                          <a:effectLst/>
                          <a:latin typeface="Verdana" pitchFamily="34" charset="0"/>
                        </a:rPr>
                        <a:t>Data</a:t>
                      </a:r>
                      <a:endParaRPr kumimoji="0" lang="en-US" sz="1900" b="0" i="0" u="none" strike="noStrike" cap="none" normalizeH="0" baseline="0" smtClean="0">
                        <a:ln>
                          <a:noFill/>
                        </a:ln>
                        <a:solidFill>
                          <a:schemeClr val="tx1"/>
                        </a:solidFill>
                        <a:effectLst/>
                        <a:latin typeface="Verdana"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endParaRPr kumimoji="0" lang="en-GB" sz="1900" b="0" i="0" u="none" strike="noStrike" cap="none" normalizeH="0" baseline="0" smtClean="0">
                        <a:ln>
                          <a:noFill/>
                        </a:ln>
                        <a:solidFill>
                          <a:schemeClr val="tx1"/>
                        </a:solidFill>
                        <a:effectLst/>
                        <a:latin typeface="Verdana"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endParaRPr kumimoji="0" lang="en-GB" sz="1900" b="0" i="0" u="none" strike="noStrike" cap="none" normalizeH="0" baseline="0" smtClean="0">
                        <a:ln>
                          <a:noFill/>
                        </a:ln>
                        <a:solidFill>
                          <a:schemeClr val="tx1"/>
                        </a:solidFill>
                        <a:effectLst/>
                        <a:latin typeface="Verdana"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45402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endParaRPr kumimoji="0" lang="en-GB" sz="1900" b="0" i="0" u="none" strike="noStrike" cap="none" normalizeH="0" baseline="0" smtClean="0">
                        <a:ln>
                          <a:noFill/>
                        </a:ln>
                        <a:solidFill>
                          <a:schemeClr val="tx1"/>
                        </a:solidFill>
                        <a:effectLst/>
                        <a:latin typeface="Verdana"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endParaRPr kumimoji="0" lang="en-GB" sz="1900" b="0" i="0" u="none" strike="noStrike" cap="none" normalizeH="0" baseline="0" smtClean="0">
                        <a:ln>
                          <a:noFill/>
                        </a:ln>
                        <a:solidFill>
                          <a:schemeClr val="tx1"/>
                        </a:solidFill>
                        <a:effectLst/>
                        <a:latin typeface="Verdana"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endParaRPr kumimoji="0" lang="en-GB" sz="1900" b="0" i="0" u="none" strike="noStrike" cap="none" normalizeH="0" baseline="0" smtClean="0">
                        <a:ln>
                          <a:noFill/>
                        </a:ln>
                        <a:solidFill>
                          <a:schemeClr val="tx1"/>
                        </a:solidFill>
                        <a:effectLst/>
                        <a:latin typeface="Verdana"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endParaRPr kumimoji="0" lang="en-GB" sz="1900" b="0" i="0" u="none" strike="noStrike" cap="none" normalizeH="0" baseline="0" smtClean="0">
                        <a:ln>
                          <a:noFill/>
                        </a:ln>
                        <a:solidFill>
                          <a:schemeClr val="tx1"/>
                        </a:solidFill>
                        <a:effectLst/>
                        <a:latin typeface="Verdana"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endParaRPr kumimoji="0" lang="en-GB" sz="1900" b="0" i="0" u="none" strike="noStrike" cap="none" normalizeH="0" baseline="0" smtClean="0">
                        <a:ln>
                          <a:noFill/>
                        </a:ln>
                        <a:solidFill>
                          <a:schemeClr val="tx1"/>
                        </a:solidFill>
                        <a:effectLst/>
                        <a:latin typeface="Verdana"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endParaRPr kumimoji="0" lang="en-GB" sz="1900" b="0" i="0" u="none" strike="noStrike" cap="none" normalizeH="0" baseline="0" smtClean="0">
                        <a:ln>
                          <a:noFill/>
                        </a:ln>
                        <a:solidFill>
                          <a:schemeClr val="tx1"/>
                        </a:solidFill>
                        <a:effectLst/>
                        <a:latin typeface="Verdana"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endParaRPr kumimoji="0" lang="en-GB" sz="1900" b="0" i="0" u="none" strike="noStrike" cap="none" normalizeH="0" baseline="0" smtClean="0">
                        <a:ln>
                          <a:noFill/>
                        </a:ln>
                        <a:solidFill>
                          <a:schemeClr val="tx1"/>
                        </a:solidFill>
                        <a:effectLst/>
                        <a:latin typeface="Verdana"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endParaRPr kumimoji="0" lang="en-GB" sz="1900" b="0" i="0" u="none" strike="noStrike" cap="none" normalizeH="0" baseline="0" smtClean="0">
                        <a:ln>
                          <a:noFill/>
                        </a:ln>
                        <a:solidFill>
                          <a:schemeClr val="tx1"/>
                        </a:solidFill>
                        <a:effectLst/>
                        <a:latin typeface="Verdana"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bl>
          </a:graphicData>
        </a:graphic>
      </p:graphicFrame>
      <p:sp>
        <p:nvSpPr>
          <p:cNvPr id="24605" name="Text Box 29"/>
          <p:cNvSpPr txBox="1">
            <a:spLocks noChangeArrowheads="1"/>
          </p:cNvSpPr>
          <p:nvPr/>
        </p:nvSpPr>
        <p:spPr bwMode="auto">
          <a:xfrm>
            <a:off x="2232025" y="5624513"/>
            <a:ext cx="4110038"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sz="1800" b="1">
                <a:latin typeface="Arial" charset="0"/>
                <a:cs typeface="Arial" charset="0"/>
              </a:rPr>
              <a:t>Note:  </a:t>
            </a:r>
            <a:r>
              <a:rPr lang="en-GB" sz="1800">
                <a:latin typeface="Arial" charset="0"/>
                <a:cs typeface="Arial" charset="0"/>
              </a:rPr>
              <a:t>PowerPoint does not allow </a:t>
            </a:r>
            <a:br>
              <a:rPr lang="en-GB" sz="1800">
                <a:latin typeface="Arial" charset="0"/>
                <a:cs typeface="Arial" charset="0"/>
              </a:rPr>
            </a:br>
            <a:r>
              <a:rPr lang="en-GB" sz="1800">
                <a:latin typeface="Arial" charset="0"/>
                <a:cs typeface="Arial" charset="0"/>
              </a:rPr>
              <a:t>you to have nice default tables </a:t>
            </a:r>
            <a:br>
              <a:rPr lang="en-GB" sz="1800">
                <a:latin typeface="Arial" charset="0"/>
                <a:cs typeface="Arial" charset="0"/>
              </a:rPr>
            </a:br>
            <a:r>
              <a:rPr lang="en-GB" sz="1800">
                <a:latin typeface="Arial" charset="0"/>
                <a:cs typeface="Arial" charset="0"/>
              </a:rPr>
              <a:t>– but you can cut and paste this one</a:t>
            </a:r>
            <a:endParaRPr lang="en-US" sz="1800">
              <a:latin typeface="Arial" charset="0"/>
              <a:cs typeface="Arial"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GB"/>
              <a:t>Two column bullet points</a:t>
            </a:r>
            <a:endParaRPr lang="en-US"/>
          </a:p>
        </p:txBody>
      </p:sp>
      <p:sp>
        <p:nvSpPr>
          <p:cNvPr id="26627" name="Rectangle 3"/>
          <p:cNvSpPr>
            <a:spLocks noGrp="1" noChangeArrowheads="1"/>
          </p:cNvSpPr>
          <p:nvPr>
            <p:ph type="body" sz="half" idx="1"/>
          </p:nvPr>
        </p:nvSpPr>
        <p:spPr>
          <a:xfrm>
            <a:off x="685800" y="1981200"/>
            <a:ext cx="3813175" cy="3886200"/>
          </a:xfrm>
        </p:spPr>
        <p:txBody>
          <a:bodyPr/>
          <a:lstStyle/>
          <a:p>
            <a:r>
              <a:rPr lang="en-GB" sz="2100"/>
              <a:t>Bullets go in here</a:t>
            </a:r>
            <a:endParaRPr lang="en-US" sz="2100"/>
          </a:p>
        </p:txBody>
      </p:sp>
      <p:sp>
        <p:nvSpPr>
          <p:cNvPr id="26628" name="Rectangle 4"/>
          <p:cNvSpPr>
            <a:spLocks noGrp="1" noChangeArrowheads="1"/>
          </p:cNvSpPr>
          <p:nvPr>
            <p:ph type="body" sz="half" idx="2"/>
          </p:nvPr>
        </p:nvSpPr>
        <p:spPr>
          <a:xfrm>
            <a:off x="4643438" y="1981200"/>
            <a:ext cx="3814762" cy="3886200"/>
          </a:xfrm>
        </p:spPr>
        <p:txBody>
          <a:bodyPr/>
          <a:lstStyle/>
          <a:p>
            <a:r>
              <a:rPr lang="en-GB" sz="2100"/>
              <a:t>And also in here</a:t>
            </a:r>
            <a:endParaRPr lang="en-US" sz="210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GB"/>
              <a:t>Examples of default styles</a:t>
            </a:r>
            <a:endParaRPr lang="en-US"/>
          </a:p>
        </p:txBody>
      </p:sp>
      <p:sp>
        <p:nvSpPr>
          <p:cNvPr id="28675" name="Rectangle 3"/>
          <p:cNvSpPr>
            <a:spLocks noGrp="1" noChangeArrowheads="1"/>
          </p:cNvSpPr>
          <p:nvPr>
            <p:ph type="body" sz="half" idx="1"/>
          </p:nvPr>
        </p:nvSpPr>
        <p:spPr>
          <a:xfrm>
            <a:off x="685800" y="1981200"/>
            <a:ext cx="4429125" cy="3886200"/>
          </a:xfrm>
          <a:noFill/>
        </p:spPr>
        <p:txBody>
          <a:bodyPr/>
          <a:lstStyle/>
          <a:p>
            <a:r>
              <a:rPr lang="en-GB" sz="2100"/>
              <a:t>Text and lines are like this</a:t>
            </a:r>
          </a:p>
          <a:p>
            <a:r>
              <a:rPr lang="en-GB" sz="2100" u="sng">
                <a:solidFill>
                  <a:schemeClr val="hlink"/>
                </a:solidFill>
              </a:rPr>
              <a:t>Hyperlinks like this</a:t>
            </a:r>
          </a:p>
          <a:p>
            <a:r>
              <a:rPr lang="en-GB" sz="2100" u="sng">
                <a:solidFill>
                  <a:schemeClr val="folHlink"/>
                </a:solidFill>
              </a:rPr>
              <a:t>Visited hyperlinks like this</a:t>
            </a:r>
            <a:endParaRPr lang="en-US" sz="2100" u="sng">
              <a:solidFill>
                <a:schemeClr val="folHlink"/>
              </a:solidFill>
            </a:endParaRPr>
          </a:p>
        </p:txBody>
      </p:sp>
      <p:graphicFrame>
        <p:nvGraphicFramePr>
          <p:cNvPr id="28676" name="Group 4"/>
          <p:cNvGraphicFramePr>
            <a:graphicFrameLocks noGrp="1"/>
          </p:cNvGraphicFramePr>
          <p:nvPr>
            <p:ph sz="half" idx="2"/>
          </p:nvPr>
        </p:nvGraphicFramePr>
        <p:xfrm>
          <a:off x="5397500" y="2136775"/>
          <a:ext cx="2995613" cy="1250950"/>
        </p:xfrm>
        <a:graphic>
          <a:graphicData uri="http://schemas.openxmlformats.org/drawingml/2006/table">
            <a:tbl>
              <a:tblPr/>
              <a:tblGrid>
                <a:gridCol w="1498600"/>
                <a:gridCol w="1497013"/>
              </a:tblGrid>
              <a:tr h="62547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r>
                        <a:rPr kumimoji="0" lang="en-GB" sz="2100" b="0" i="0" u="none" strike="noStrike" cap="none" normalizeH="0" baseline="0" smtClean="0">
                          <a:ln>
                            <a:noFill/>
                          </a:ln>
                          <a:solidFill>
                            <a:schemeClr val="tx1"/>
                          </a:solidFill>
                          <a:effectLst/>
                          <a:latin typeface="Verdana" pitchFamily="34" charset="0"/>
                        </a:rPr>
                        <a:t>Table</a:t>
                      </a:r>
                      <a:endParaRPr kumimoji="0" lang="en-US" sz="2100" b="0"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endParaRPr kumimoji="0" lang="en-GB" sz="2100" b="0"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547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endParaRPr kumimoji="0" lang="en-GB" sz="2100" b="0"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pPr>
                      <a:endParaRPr kumimoji="0" lang="en-GB" sz="2100" b="0"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8687" name="Rectangle 15"/>
          <p:cNvSpPr>
            <a:spLocks noChangeArrowheads="1"/>
          </p:cNvSpPr>
          <p:nvPr/>
        </p:nvSpPr>
        <p:spPr bwMode="auto">
          <a:xfrm>
            <a:off x="792163" y="4568825"/>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GB" sz="1800">
                <a:latin typeface="Arial" charset="0"/>
                <a:cs typeface="Arial" charset="0"/>
              </a:rPr>
              <a:t>Text box</a:t>
            </a:r>
            <a:endParaRPr lang="en-US" sz="1800">
              <a:latin typeface="Arial" charset="0"/>
              <a:cs typeface="Arial" charset="0"/>
            </a:endParaRPr>
          </a:p>
        </p:txBody>
      </p:sp>
      <p:sp>
        <p:nvSpPr>
          <p:cNvPr id="28688" name="Rectangle 16"/>
          <p:cNvSpPr>
            <a:spLocks noChangeArrowheads="1"/>
          </p:cNvSpPr>
          <p:nvPr/>
        </p:nvSpPr>
        <p:spPr bwMode="auto">
          <a:xfrm>
            <a:off x="3671888" y="4568825"/>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r>
              <a:rPr lang="en-GB" sz="1800">
                <a:latin typeface="Arial" charset="0"/>
                <a:cs typeface="Arial" charset="0"/>
              </a:rPr>
              <a:t>Text box</a:t>
            </a:r>
          </a:p>
          <a:p>
            <a:pPr algn="ctr"/>
            <a:r>
              <a:rPr lang="en-GB" sz="1800">
                <a:latin typeface="Arial" charset="0"/>
                <a:cs typeface="Arial" charset="0"/>
              </a:rPr>
              <a:t>With shadow</a:t>
            </a:r>
            <a:endParaRPr lang="en-US" sz="1800">
              <a:latin typeface="Arial" charset="0"/>
              <a:cs typeface="Arial"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35843" name="Rectangle 3"/>
          <p:cNvSpPr>
            <a:spLocks noGrp="1" noChangeArrowheads="1"/>
          </p:cNvSpPr>
          <p:nvPr>
            <p:ph type="title"/>
          </p:nvPr>
        </p:nvSpPr>
        <p:spPr/>
        <p:txBody>
          <a:bodyPr/>
          <a:lstStyle/>
          <a:p>
            <a:r>
              <a:rPr lang="en-GB"/>
              <a:t>Use of templates</a:t>
            </a:r>
            <a:endParaRPr lang="en-US"/>
          </a:p>
        </p:txBody>
      </p:sp>
      <p:sp>
        <p:nvSpPr>
          <p:cNvPr id="35844"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2000" b="1">
                <a:latin typeface="Arial" charset="0"/>
                <a:cs typeface="Arial" charset="0"/>
              </a:rPr>
              <a:t>You are free to use these templates for your personal and business presentations.</a:t>
            </a:r>
          </a:p>
        </p:txBody>
      </p:sp>
      <p:sp>
        <p:nvSpPr>
          <p:cNvPr id="35845"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sz="2400">
                <a:solidFill>
                  <a:schemeClr val="tx1"/>
                </a:solidFill>
                <a:latin typeface="Times New Roman" pitchFamily="18" charset="0"/>
              </a:defRPr>
            </a:lvl1pPr>
            <a:lvl2pPr marL="533400">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r>
              <a:rPr lang="en-GB" sz="1600" b="1" u="sng">
                <a:latin typeface="Arial" charset="0"/>
                <a:cs typeface="Arial" charset="0"/>
              </a:rPr>
              <a:t>Do</a:t>
            </a:r>
          </a:p>
          <a:p>
            <a:pPr>
              <a:buFont typeface="Wingdings" pitchFamily="2" charset="2"/>
              <a:buChar char="ü"/>
            </a:pPr>
            <a:r>
              <a:rPr lang="en-GB" sz="1400">
                <a:latin typeface="Arial" charset="0"/>
                <a:cs typeface="Arial" charset="0"/>
              </a:rPr>
              <a:t>Use these templates for your presentations</a:t>
            </a:r>
          </a:p>
          <a:p>
            <a:pPr>
              <a:buFont typeface="Wingdings" pitchFamily="2" charset="2"/>
              <a:buChar char="ü"/>
            </a:pPr>
            <a:r>
              <a:rPr lang="en-GB" sz="1400">
                <a:latin typeface="Arial" charset="0"/>
                <a:cs typeface="Arial" charset="0"/>
              </a:rPr>
              <a:t>Display your presentation on a web site provided that it is not for the purpose of downloading the template.</a:t>
            </a:r>
          </a:p>
          <a:p>
            <a:pPr>
              <a:buFont typeface="Wingdings" pitchFamily="2" charset="2"/>
              <a:buChar char="ü"/>
            </a:pPr>
            <a:r>
              <a:rPr lang="en-US" sz="1400">
                <a:latin typeface="Arial" charset="0"/>
                <a:cs typeface="Arial" charset="0"/>
              </a:rPr>
              <a:t>If you like these templates, we would always appreciate a link back to our website.  Many thanks.</a:t>
            </a:r>
          </a:p>
          <a:p>
            <a:pPr>
              <a:buFont typeface="Wingdings" pitchFamily="2" charset="2"/>
              <a:buChar char="ü"/>
            </a:pPr>
            <a:endParaRPr lang="en-US" sz="1400">
              <a:latin typeface="Arial" charset="0"/>
              <a:cs typeface="Arial" charset="0"/>
            </a:endParaRPr>
          </a:p>
        </p:txBody>
      </p:sp>
      <p:sp>
        <p:nvSpPr>
          <p:cNvPr id="35846"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r>
              <a:rPr lang="en-GB" sz="1600" b="1" u="sng">
                <a:latin typeface="Arial" charset="0"/>
                <a:cs typeface="Arial" charset="0"/>
              </a:rPr>
              <a:t>Don’t</a:t>
            </a:r>
          </a:p>
          <a:p>
            <a:pPr>
              <a:buFont typeface="Wingdings" pitchFamily="2" charset="2"/>
              <a:buChar char="û"/>
            </a:pPr>
            <a:r>
              <a:rPr lang="en-GB" sz="1400">
                <a:latin typeface="Arial" charset="0"/>
                <a:cs typeface="Arial" charset="0"/>
              </a:rPr>
              <a:t>Resell or distribute these templates</a:t>
            </a:r>
          </a:p>
          <a:p>
            <a:pPr>
              <a:buFont typeface="Wingdings" pitchFamily="2" charset="2"/>
              <a:buChar char="û"/>
            </a:pPr>
            <a:r>
              <a:rPr lang="en-GB" sz="1400">
                <a:latin typeface="Arial" charset="0"/>
                <a:cs typeface="Arial" charset="0"/>
              </a:rPr>
              <a:t>Put these templates on a website for download.  This includes uploading them onto file sharing networks like Slideshare, Myspace, Facebook, bit torrent etc</a:t>
            </a:r>
          </a:p>
          <a:p>
            <a:pPr>
              <a:buFont typeface="Wingdings" pitchFamily="2" charset="2"/>
              <a:buChar char="û"/>
            </a:pPr>
            <a:r>
              <a:rPr lang="en-GB" sz="1400">
                <a:latin typeface="Arial" charset="0"/>
                <a:cs typeface="Arial" charset="0"/>
              </a:rPr>
              <a:t>Pass off any of our created content as your own work</a:t>
            </a:r>
            <a:endParaRPr lang="en-US" sz="1400">
              <a:latin typeface="Arial" charset="0"/>
              <a:cs typeface="Arial" charset="0"/>
            </a:endParaRPr>
          </a:p>
        </p:txBody>
      </p:sp>
      <p:sp>
        <p:nvSpPr>
          <p:cNvPr id="35847" name="Text Box 7"/>
          <p:cNvSpPr txBox="1">
            <a:spLocks noChangeArrowheads="1"/>
          </p:cNvSpPr>
          <p:nvPr/>
        </p:nvSpPr>
        <p:spPr bwMode="auto">
          <a:xfrm>
            <a:off x="1042988" y="5422900"/>
            <a:ext cx="7164387" cy="1261884"/>
          </a:xfrm>
          <a:prstGeom prst="rect">
            <a:avLst/>
          </a:prstGeom>
          <a:noFill/>
          <a:ln>
            <a:noFill/>
          </a:ln>
          <a:effectLst/>
          <a:extLst>
            <a:ext uri="{909E8E84-426E-40DD-AFC4-6F175D3DCCD1}">
              <a14:hiddenFill xmlns:a14="http://schemas.microsoft.com/office/drawing/2010/main">
                <a:solidFill>
                  <a:srgbClr val="FFFFFF">
                    <a:alpha val="75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lgn="ctr">
              <a:lnSpc>
                <a:spcPct val="90000"/>
              </a:lnSpc>
              <a:spcBef>
                <a:spcPct val="20000"/>
              </a:spcBef>
              <a:buClr>
                <a:schemeClr val="accent1"/>
              </a:buClr>
            </a:pPr>
            <a:r>
              <a:rPr lang="en-GB" sz="2000" b="1" dirty="0">
                <a:latin typeface="Arial" charset="0"/>
                <a:cs typeface="Arial" charset="0"/>
              </a:rPr>
              <a:t>You can find many more free templates on the Presentation Magazine website </a:t>
            </a:r>
            <a:r>
              <a:rPr lang="en-GB" sz="2000" b="1" dirty="0">
                <a:latin typeface="Arial" charset="0"/>
                <a:cs typeface="Arial" charset="0"/>
                <a:hlinkClick r:id="rId3"/>
              </a:rPr>
              <a:t>www.presentationmagazine.com</a:t>
            </a:r>
            <a:r>
              <a:rPr lang="en-GB" sz="2000" b="1" dirty="0">
                <a:latin typeface="Arial" charset="0"/>
                <a:cs typeface="Arial" charset="0"/>
              </a:rPr>
              <a:t>  </a:t>
            </a:r>
            <a:endParaRPr lang="en-GB" sz="2000" b="1" dirty="0" smtClean="0">
              <a:latin typeface="Arial" charset="0"/>
              <a:cs typeface="Arial" charset="0"/>
            </a:endParaRPr>
          </a:p>
          <a:p>
            <a:pPr lvl="1" algn="ctr">
              <a:lnSpc>
                <a:spcPct val="90000"/>
              </a:lnSpc>
              <a:spcBef>
                <a:spcPct val="20000"/>
              </a:spcBef>
              <a:buClr>
                <a:schemeClr val="accent1"/>
              </a:buClr>
            </a:pPr>
            <a:r>
              <a:rPr lang="en-GB" sz="2000" b="1" dirty="0" smtClean="0">
                <a:latin typeface="Arial" charset="0"/>
                <a:cs typeface="Arial" charset="0"/>
                <a:hlinkClick r:id="rId4"/>
              </a:rPr>
              <a:t>Plantillasppt.com</a:t>
            </a:r>
            <a:endParaRPr lang="en-US" sz="2000" b="1" dirty="0">
              <a:latin typeface="Arial" charset="0"/>
              <a:cs typeface="Arial" charset="0"/>
            </a:endParaRPr>
          </a:p>
        </p:txBody>
      </p:sp>
      <p:sp>
        <p:nvSpPr>
          <p:cNvPr id="35848"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1400">
                <a:latin typeface="Arial" charset="0"/>
                <a:cs typeface="Arial" charset="0"/>
              </a:rPr>
              <a:t>We have put a lot of work into developing all these templates and retain the copyright in them.  They are not Open Source templates.  You can use them freely providing that you do not redistribute or sell them.</a:t>
            </a:r>
            <a:endParaRPr lang="en-US" sz="1400">
              <a:latin typeface="Arial" charset="0"/>
              <a:cs typeface="Arial"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usiness1">
  <a:themeElements>
    <a:clrScheme name="">
      <a:dk1>
        <a:srgbClr val="FFFFFF"/>
      </a:dk1>
      <a:lt1>
        <a:srgbClr val="FFFFFF"/>
      </a:lt1>
      <a:dk2>
        <a:srgbClr val="FFFFFF"/>
      </a:dk2>
      <a:lt2>
        <a:srgbClr val="808080"/>
      </a:lt2>
      <a:accent1>
        <a:srgbClr val="33CCFF"/>
      </a:accent1>
      <a:accent2>
        <a:srgbClr val="99FF99"/>
      </a:accent2>
      <a:accent3>
        <a:srgbClr val="FFFFFF"/>
      </a:accent3>
      <a:accent4>
        <a:srgbClr val="DADADA"/>
      </a:accent4>
      <a:accent5>
        <a:srgbClr val="ADE2FF"/>
      </a:accent5>
      <a:accent6>
        <a:srgbClr val="8AE78A"/>
      </a:accent6>
      <a:hlink>
        <a:srgbClr val="FFFF99"/>
      </a:hlink>
      <a:folHlink>
        <a:srgbClr val="CCCCFF"/>
      </a:folHlink>
    </a:clrScheme>
    <a:fontScheme name="business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usiness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usiness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usiness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usiness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usine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usine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usine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business1 8">
        <a:dk1>
          <a:srgbClr val="808080"/>
        </a:dk1>
        <a:lt1>
          <a:srgbClr val="FFCCFF"/>
        </a:lt1>
        <a:dk2>
          <a:srgbClr val="FFCCCC"/>
        </a:dk2>
        <a:lt2>
          <a:srgbClr val="FFFFFF"/>
        </a:lt2>
        <a:accent1>
          <a:srgbClr val="990066"/>
        </a:accent1>
        <a:accent2>
          <a:srgbClr val="9C001A"/>
        </a:accent2>
        <a:accent3>
          <a:srgbClr val="FFE2E2"/>
        </a:accent3>
        <a:accent4>
          <a:srgbClr val="DAAEDA"/>
        </a:accent4>
        <a:accent5>
          <a:srgbClr val="CAAAB8"/>
        </a:accent5>
        <a:accent6>
          <a:srgbClr val="8D0016"/>
        </a:accent6>
        <a:hlink>
          <a:srgbClr val="CCCCFF"/>
        </a:hlink>
        <a:folHlink>
          <a:srgbClr val="B2B2B2"/>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business1</Template>
  <TotalTime>11</TotalTime>
  <Words>264</Words>
  <Application>Microsoft Office PowerPoint</Application>
  <PresentationFormat>Presentación en pantalla (4:3)</PresentationFormat>
  <Paragraphs>61</Paragraphs>
  <Slides>9</Slides>
  <Notes>9</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9</vt:i4>
      </vt:variant>
    </vt:vector>
  </HeadingPairs>
  <TitlesOfParts>
    <vt:vector size="17" baseType="lpstr">
      <vt:lpstr>Times New Roman</vt:lpstr>
      <vt:lpstr>Verdana</vt:lpstr>
      <vt:lpstr>Wingdings 2</vt:lpstr>
      <vt:lpstr>Webdings</vt:lpstr>
      <vt:lpstr>Comic Sans MS</vt:lpstr>
      <vt:lpstr>Arial</vt:lpstr>
      <vt:lpstr>Wingdings</vt:lpstr>
      <vt:lpstr>business1</vt:lpstr>
      <vt:lpstr>Plantilla </vt:lpstr>
      <vt:lpstr>Example Bullet Point Slide</vt:lpstr>
      <vt:lpstr>Colour scheme</vt:lpstr>
      <vt:lpstr>Picture slide</vt:lpstr>
      <vt:lpstr>Sample Graph (3 colours)</vt:lpstr>
      <vt:lpstr>Example of a table</vt:lpstr>
      <vt:lpstr>Two column bullet points</vt:lpstr>
      <vt:lpstr>Examples of default styles</vt:lpstr>
      <vt:lpstr>Use of templates</vt:lpstr>
    </vt:vector>
  </TitlesOfParts>
  <Company>Presentation Magazine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1 Template</dc:title>
  <dc:creator>Presentation Magazine</dc:creator>
  <cp:lastModifiedBy>Pablo</cp:lastModifiedBy>
  <cp:revision>5</cp:revision>
  <dcterms:created xsi:type="dcterms:W3CDTF">2005-01-17T10:29:38Z</dcterms:created>
  <dcterms:modified xsi:type="dcterms:W3CDTF">2013-01-05T03:41:44Z</dcterms:modified>
</cp:coreProperties>
</file>