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8" r:id="rId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1 Conector recto"/>
          <p:cNvCxnSpPr/>
          <p:nvPr userDrawn="1"/>
        </p:nvCxnSpPr>
        <p:spPr>
          <a:xfrm>
            <a:off x="285750" y="6572250"/>
            <a:ext cx="8715375" cy="0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CuadroTexto"/>
          <p:cNvSpPr txBox="1"/>
          <p:nvPr userDrawn="1"/>
        </p:nvSpPr>
        <p:spPr>
          <a:xfrm>
            <a:off x="2000250" y="6550025"/>
            <a:ext cx="50006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400" b="1" dirty="0">
                <a:solidFill>
                  <a:srgbClr val="1F497D">
                    <a:lumMod val="50000"/>
                  </a:srgbClr>
                </a:solidFill>
                <a:latin typeface="Comic Sans MS" pitchFamily="66" charset="0"/>
              </a:rPr>
              <a:t>Universidad de Atacama – Departamento de Metalurgia</a:t>
            </a:r>
          </a:p>
        </p:txBody>
      </p:sp>
    </p:spTree>
    <p:extLst>
      <p:ext uri="{BB962C8B-B14F-4D97-AF65-F5344CB8AC3E}">
        <p14:creationId xmlns:p14="http://schemas.microsoft.com/office/powerpoint/2010/main" val="512011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7573-5E79-4383-9A90-415B3FE96C6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CB0F6-6E44-4D15-83D9-F2A4CDF6201C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1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E250-C614-4097-BCEF-AF99E2D9C3B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A7A6B-2504-4D3C-8369-674492E64C10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258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2E4C7-4881-42E7-AED3-8CBBF68EE611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09025-FE80-487D-91B9-8916042C8D87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58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ADE3D-BC59-4162-B49F-9C79CBF49467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F3875-8ADC-4B38-8BAE-A5B711D14617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718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A169A-1315-4D4A-921E-C3B54ED862AD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7B8F4-C21F-478C-9A38-BD8E18496068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3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35D01-355D-4DFA-8999-CE42A7D332A9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9C9B1-4061-4A5B-805A-C93C6DC732A5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348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30599-854D-49D8-9F30-7CA8784C16C0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9A80-B503-4979-B662-54BBE2017983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29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F9765-7EC3-4B8D-9EFE-15B4FC85C73E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5F476-F7BD-48A6-A96D-87BACC96678F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219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D25EC-B6EE-4D1F-98BB-AFD308AB6678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3B685-0C77-43DC-A1E2-E42692232F38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53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8F1B1-C9D7-4CE8-9A25-7644BA9FC5CF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E3BC6-B41E-4788-8DDE-6029EAA34570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275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8A57-46E3-49F7-99F1-4D7B1DB961EC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4B778-4968-4333-9EF1-3C8370B24C94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876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E2BE7-F400-4200-A835-95E55F03416F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C0296-B1EA-4C06-BF21-100BBE29C58B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94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970FF-E3BC-4260-B471-9420319A7510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9E132-5375-4394-A23A-9E8971E5FDDB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098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717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C2D66C-39A5-4EF4-9D5B-002C084BC694}" type="datetimeFigureOut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28/02/2013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428F1E-9B64-40D8-8308-9C8AE450409A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77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3 Imagen" descr="METALURGI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14313"/>
            <a:ext cx="788987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1500188" y="2214563"/>
            <a:ext cx="6143625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Clr>
                <a:srgbClr val="000099"/>
              </a:buClr>
              <a:buSzPct val="70000"/>
            </a:pPr>
            <a:r>
              <a:rPr lang="es-ES_tradnl" sz="3200" b="1" dirty="0">
                <a:solidFill>
                  <a:srgbClr val="002060"/>
                </a:solidFill>
                <a:latin typeface="Bookman Old Style" pitchFamily="18" charset="0"/>
              </a:rPr>
              <a:t>METALURGIA</a:t>
            </a:r>
          </a:p>
          <a:p>
            <a:pPr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900"/>
              </a:spcAft>
              <a:buClr>
                <a:srgbClr val="000099"/>
              </a:buClr>
              <a:buSzPct val="70000"/>
            </a:pPr>
            <a:r>
              <a:rPr lang="es-CL" sz="3200" b="1" dirty="0">
                <a:solidFill>
                  <a:srgbClr val="002060"/>
                </a:solidFill>
                <a:latin typeface="Bookman Old Style" pitchFamily="18" charset="0"/>
              </a:rPr>
              <a:t>Universidad de Atacama</a:t>
            </a:r>
            <a:endParaRPr lang="es-ES_tradnl" sz="3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06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1_Tema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</dc:creator>
  <cp:lastModifiedBy>Pablo</cp:lastModifiedBy>
  <cp:revision>1</cp:revision>
  <dcterms:created xsi:type="dcterms:W3CDTF">2013-02-28T13:47:25Z</dcterms:created>
  <dcterms:modified xsi:type="dcterms:W3CDTF">2013-02-28T13:48:34Z</dcterms:modified>
</cp:coreProperties>
</file>