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8982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srgbClr val="3366FF"/>
                </a:solidFill>
              </a:endParaRPr>
            </a:p>
          </p:txBody>
        </p:sp>
        <p:sp>
          <p:nvSpPr>
            <p:cNvPr id="58982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400">
                <a:solidFill>
                  <a:srgbClr val="3366FF"/>
                </a:solidFill>
                <a:latin typeface="Times New Roman" pitchFamily="18" charset="0"/>
              </a:endParaRPr>
            </a:p>
          </p:txBody>
        </p:sp>
        <p:sp>
          <p:nvSpPr>
            <p:cNvPr id="58982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srgbClr val="3366FF"/>
                </a:solidFill>
                <a:latin typeface="Arial" charset="0"/>
              </a:endParaRPr>
            </a:p>
          </p:txBody>
        </p:sp>
      </p:grpSp>
      <p:sp>
        <p:nvSpPr>
          <p:cNvPr id="58983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8983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8983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58983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58983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7745974-6A66-47E5-A82F-01AF6ED8E7AE}" type="slidenum">
              <a:rPr lang="es-ES">
                <a:solidFill>
                  <a:srgbClr val="3366FF"/>
                </a:solidFill>
              </a:rPr>
              <a:pPr/>
              <a:t>‹Nº›</a:t>
            </a:fld>
            <a:endParaRPr lang="es-E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14AF4-7C07-4933-98C5-3233BB8176AD}" type="slidenum">
              <a:rPr lang="es-ES">
                <a:solidFill>
                  <a:srgbClr val="3366FF"/>
                </a:solidFill>
              </a:rPr>
              <a:pPr/>
              <a:t>‹Nº›</a:t>
            </a:fld>
            <a:endParaRPr lang="es-E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C047E-2CEA-4F19-AC63-8F05C2406AD7}" type="slidenum">
              <a:rPr lang="es-ES">
                <a:solidFill>
                  <a:srgbClr val="3366FF"/>
                </a:solidFill>
              </a:rPr>
              <a:pPr/>
              <a:t>‹Nº›</a:t>
            </a:fld>
            <a:endParaRPr lang="es-E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89F80A8-2CE6-487A-8246-71690EC88FD6}" type="slidenum">
              <a:rPr lang="es-ES">
                <a:solidFill>
                  <a:srgbClr val="3366FF"/>
                </a:solidFill>
              </a:rPr>
              <a:pPr/>
              <a:t>‹Nº›</a:t>
            </a:fld>
            <a:endParaRPr lang="es-E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82968-DF3D-4EC0-9B14-247321A80253}" type="slidenum">
              <a:rPr lang="es-ES">
                <a:solidFill>
                  <a:srgbClr val="3366FF"/>
                </a:solidFill>
              </a:rPr>
              <a:pPr/>
              <a:t>‹Nº›</a:t>
            </a:fld>
            <a:endParaRPr lang="es-E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1C491-3905-447C-B5E0-E8F287D50198}" type="slidenum">
              <a:rPr lang="es-ES">
                <a:solidFill>
                  <a:srgbClr val="3366FF"/>
                </a:solidFill>
              </a:rPr>
              <a:pPr/>
              <a:t>‹Nº›</a:t>
            </a:fld>
            <a:endParaRPr lang="es-E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C0C-BBE1-4E45-AA03-B0CC7F2CB3F6}" type="slidenum">
              <a:rPr lang="es-ES">
                <a:solidFill>
                  <a:srgbClr val="3366FF"/>
                </a:solidFill>
              </a:rPr>
              <a:pPr/>
              <a:t>‹Nº›</a:t>
            </a:fld>
            <a:endParaRPr lang="es-E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08080-2112-4377-8BE4-513F9CB6AD20}" type="slidenum">
              <a:rPr lang="es-ES">
                <a:solidFill>
                  <a:srgbClr val="3366FF"/>
                </a:solidFill>
              </a:rPr>
              <a:pPr/>
              <a:t>‹Nº›</a:t>
            </a:fld>
            <a:endParaRPr lang="es-E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2EFBE-C83F-49FA-8667-00CAAED0187A}" type="slidenum">
              <a:rPr lang="es-ES">
                <a:solidFill>
                  <a:srgbClr val="3366FF"/>
                </a:solidFill>
              </a:rPr>
              <a:pPr/>
              <a:t>‹Nº›</a:t>
            </a:fld>
            <a:endParaRPr lang="es-E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47C56-5842-4A2B-BE61-95CD5BCBD5F2}" type="slidenum">
              <a:rPr lang="es-ES">
                <a:solidFill>
                  <a:srgbClr val="3366FF"/>
                </a:solidFill>
              </a:rPr>
              <a:pPr/>
              <a:t>‹Nº›</a:t>
            </a:fld>
            <a:endParaRPr lang="es-E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AE5FD-F307-48C3-AAFC-DEE1019159D9}" type="slidenum">
              <a:rPr lang="es-ES">
                <a:solidFill>
                  <a:srgbClr val="3366FF"/>
                </a:solidFill>
              </a:rPr>
              <a:pPr/>
              <a:t>‹Nº›</a:t>
            </a:fld>
            <a:endParaRPr lang="es-E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8E806-A959-45D2-A49D-EC511A53817E}" type="slidenum">
              <a:rPr lang="es-ES">
                <a:solidFill>
                  <a:srgbClr val="3366FF"/>
                </a:solidFill>
              </a:rPr>
              <a:pPr/>
              <a:t>‹Nº›</a:t>
            </a:fld>
            <a:endParaRPr lang="es-E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58880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400">
                <a:solidFill>
                  <a:srgbClr val="3366FF"/>
                </a:solidFill>
                <a:latin typeface="Times New Roman" pitchFamily="18" charset="0"/>
              </a:endParaRPr>
            </a:p>
          </p:txBody>
        </p:sp>
        <p:sp>
          <p:nvSpPr>
            <p:cNvPr id="58880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srgbClr val="3366FF"/>
                </a:solidFill>
                <a:latin typeface="Arial" charset="0"/>
              </a:endParaRPr>
            </a:p>
          </p:txBody>
        </p:sp>
        <p:sp>
          <p:nvSpPr>
            <p:cNvPr id="58880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srgbClr val="3366FF"/>
                </a:solidFill>
              </a:endParaRPr>
            </a:p>
          </p:txBody>
        </p:sp>
      </p:grpSp>
      <p:sp>
        <p:nvSpPr>
          <p:cNvPr id="58880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58880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8880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58880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58881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A47916-840D-46BF-A27E-010E1242C86E}" type="slidenum">
              <a:rPr lang="es-ES">
                <a:solidFill>
                  <a:srgbClr val="3366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3366FF"/>
              </a:solidFill>
            </a:endParaRPr>
          </a:p>
        </p:txBody>
      </p:sp>
      <p:pic>
        <p:nvPicPr>
          <p:cNvPr id="588811" name="Picture 11" descr="unp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640763" y="228600"/>
            <a:ext cx="503237" cy="609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 dirty="0">
                <a:solidFill>
                  <a:srgbClr val="3366FF"/>
                </a:solidFill>
              </a:rPr>
              <a:t>UNPSJB - 2005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dirty="0">
                <a:solidFill>
                  <a:srgbClr val="3366FF"/>
                </a:solidFill>
              </a:rPr>
              <a:t>Ingeniería de Software - Clase 6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467BA35B-9AE4-4E6A-888A-189B26482C45}" type="slidenum">
              <a:rPr lang="es-ES">
                <a:solidFill>
                  <a:srgbClr val="3366FF"/>
                </a:solidFill>
              </a:rPr>
              <a:pPr/>
              <a:t>1</a:t>
            </a:fld>
            <a:endParaRPr lang="es-ES" dirty="0">
              <a:solidFill>
                <a:srgbClr val="3366FF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_tradnl" dirty="0"/>
              <a:t>Ingeniería de Software</a:t>
            </a:r>
            <a:br>
              <a:rPr lang="es-ES_tradnl" dirty="0"/>
            </a:br>
            <a:r>
              <a:rPr lang="es-ES_tradnl" dirty="0"/>
              <a:t>Clase </a:t>
            </a:r>
            <a:endParaRPr lang="es-E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ES_tradnl" dirty="0"/>
              <a:t>UML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clipse">
  <a:themeElements>
    <a:clrScheme name="Eclipse 13">
      <a:dk1>
        <a:srgbClr val="3366FF"/>
      </a:dk1>
      <a:lt1>
        <a:srgbClr val="EEEEF8"/>
      </a:lt1>
      <a:dk2>
        <a:srgbClr val="666699"/>
      </a:dk2>
      <a:lt2>
        <a:srgbClr val="5F5F5F"/>
      </a:lt2>
      <a:accent1>
        <a:srgbClr val="999966"/>
      </a:accent1>
      <a:accent2>
        <a:srgbClr val="8C8B9D"/>
      </a:accent2>
      <a:accent3>
        <a:srgbClr val="F5F5FB"/>
      </a:accent3>
      <a:accent4>
        <a:srgbClr val="2A56DA"/>
      </a:accent4>
      <a:accent5>
        <a:srgbClr val="CACAB8"/>
      </a:accent5>
      <a:accent6>
        <a:srgbClr val="7E7D8E"/>
      </a:accent6>
      <a:hlink>
        <a:srgbClr val="465174"/>
      </a:hlink>
      <a:folHlink>
        <a:srgbClr val="C0C0C0"/>
      </a:folHlink>
    </a:clrScheme>
    <a:fontScheme name="E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1">
        <a:dk1>
          <a:srgbClr val="5F5F5F"/>
        </a:dk1>
        <a:lt1>
          <a:srgbClr val="F8F8F8"/>
        </a:lt1>
        <a:dk2>
          <a:srgbClr val="EEEEF8"/>
        </a:dk2>
        <a:lt2>
          <a:srgbClr val="6600FF"/>
        </a:lt2>
        <a:accent1>
          <a:srgbClr val="999966"/>
        </a:accent1>
        <a:accent2>
          <a:srgbClr val="8C8B9D"/>
        </a:accent2>
        <a:accent3>
          <a:srgbClr val="F5F5FB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2">
        <a:dk1>
          <a:srgbClr val="9999FF"/>
        </a:dk1>
        <a:lt1>
          <a:srgbClr val="EEEEF8"/>
        </a:lt1>
        <a:dk2>
          <a:srgbClr val="666699"/>
        </a:dk2>
        <a:lt2>
          <a:srgbClr val="5F5F5F"/>
        </a:lt2>
        <a:accent1>
          <a:srgbClr val="999966"/>
        </a:accent1>
        <a:accent2>
          <a:srgbClr val="8C8B9D"/>
        </a:accent2>
        <a:accent3>
          <a:srgbClr val="F5F5FB"/>
        </a:accent3>
        <a:accent4>
          <a:srgbClr val="8282DA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13">
        <a:dk1>
          <a:srgbClr val="3366FF"/>
        </a:dk1>
        <a:lt1>
          <a:srgbClr val="EEEEF8"/>
        </a:lt1>
        <a:dk2>
          <a:srgbClr val="666699"/>
        </a:dk2>
        <a:lt2>
          <a:srgbClr val="5F5F5F"/>
        </a:lt2>
        <a:accent1>
          <a:srgbClr val="999966"/>
        </a:accent1>
        <a:accent2>
          <a:srgbClr val="8C8B9D"/>
        </a:accent2>
        <a:accent3>
          <a:srgbClr val="F5F5FB"/>
        </a:accent3>
        <a:accent4>
          <a:srgbClr val="2A56DA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14</Words>
  <Application>Microsoft Office PowerPoint</Application>
  <PresentationFormat>Presentación en pantalla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Eclipse</vt:lpstr>
      <vt:lpstr>Ingeniería de Software Clase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Ingeniería de Software Clase </dc:title>
  <dc:creator>Diego</dc:creator>
  <cp:lastModifiedBy>Diego</cp:lastModifiedBy>
  <cp:revision>1</cp:revision>
  <dcterms:created xsi:type="dcterms:W3CDTF">2013-03-03T14:51:35Z</dcterms:created>
  <dcterms:modified xsi:type="dcterms:W3CDTF">2013-03-03T15:04:11Z</dcterms:modified>
</cp:coreProperties>
</file>